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2" r:id="rId6"/>
    <p:sldId id="260" r:id="rId7"/>
    <p:sldId id="261" r:id="rId8"/>
  </p:sldIdLst>
  <p:sldSz cx="12192000" cy="6858000"/>
  <p:notesSz cx="6858000" cy="9144000"/>
  <p:defaultTextStyle>
    <a:defPPr>
      <a:defRPr lang="en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37"/>
  </p:normalViewPr>
  <p:slideViewPr>
    <p:cSldViewPr snapToGrid="0" snapToObjects="1">
      <p:cViewPr varScale="1">
        <p:scale>
          <a:sx n="108" d="100"/>
          <a:sy n="108" d="100"/>
        </p:scale>
        <p:origin x="736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02F444-7827-774E-835D-73B930BC03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B145AFA-1049-C74B-80AB-E69042654A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0E9CEED-6866-4E4E-8B3F-9F2CB6CA79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42CC5-7357-0843-B87F-09A0CA6D6998}" type="datetimeFigureOut">
              <a:rPr lang="en-VN" smtClean="0"/>
              <a:t>14/03/2022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1831FD-4651-B64D-B339-463E7A535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6352B-D4B8-7743-B36D-63E5B5FDCA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BE506-F928-694D-8F05-916E4BB65E8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7548467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1295F-2547-0C40-9713-88298BD6AE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ED4083-1E06-0544-8F0E-ADE811369FF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6DC095-CF61-B64A-9404-F3A3595963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42CC5-7357-0843-B87F-09A0CA6D6998}" type="datetimeFigureOut">
              <a:rPr lang="en-VN" smtClean="0"/>
              <a:t>14/03/2022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AA4BB7-057E-7B4E-93C0-E399C0DAA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5164D4-7946-F945-9E9B-94C41449B4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BE506-F928-694D-8F05-916E4BB65E8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7606716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71C35B9-1AF5-6249-BA00-D32639D7716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344926-E229-2B4A-B55E-EA5A2F73EB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EA0BD-CA8C-6C4A-A491-475004528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42CC5-7357-0843-B87F-09A0CA6D6998}" type="datetimeFigureOut">
              <a:rPr lang="en-VN" smtClean="0"/>
              <a:t>14/03/2022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C7180B-E684-7D4F-AE07-89550F8E31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2DE199-8566-1F41-8EBF-584E984528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BE506-F928-694D-8F05-916E4BB65E8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561810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AEB9F-E547-D043-A407-A4C8E894FC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4AB2AB-6477-664A-A711-3255E142F21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D43807C-FF66-0B4E-ADC5-3446E5125A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42CC5-7357-0843-B87F-09A0CA6D6998}" type="datetimeFigureOut">
              <a:rPr lang="en-VN" smtClean="0"/>
              <a:t>14/03/2022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C9ED8E-2C88-E843-9CF5-52FCF66B5F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5CA642-590B-6248-BFE3-82A39748B7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BE506-F928-694D-8F05-916E4BB65E8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106408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D74EC6-9307-E04D-A88F-F2C88D50E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025384C-2B67-2142-A021-44F8FE1A1D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DFCCC5-168E-1849-88EB-B07DC2BA12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42CC5-7357-0843-B87F-09A0CA6D6998}" type="datetimeFigureOut">
              <a:rPr lang="en-VN" smtClean="0"/>
              <a:t>14/03/2022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890A3A-1D5B-1C43-BD17-52129F4FD8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94C30C-D92F-8F46-A002-97B3DF0439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BE506-F928-694D-8F05-916E4BB65E8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38670513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9D684D-3011-5D43-AE76-124FC3C9ED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8FB15-02BA-1447-828A-759C39C271C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C1DCA3-EB0E-9749-9B6E-97C00B7C3C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D805AA-DA6A-FD4F-BF3B-6D5B95E802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42CC5-7357-0843-B87F-09A0CA6D6998}" type="datetimeFigureOut">
              <a:rPr lang="en-VN" smtClean="0"/>
              <a:t>14/03/2022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257F5BC-C89E-944C-A70E-2D073A3E92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9576790-C665-A240-B79A-E792CCD957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BE506-F928-694D-8F05-916E4BB65E8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0813011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74C210-26E8-B940-95D0-D0D7781360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97197F-AEC7-AF4D-8338-F3DDF2C100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5BCF941-23B6-F94F-B7E7-A872D5A119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794FF7D4-1230-2B4C-8AB7-8D37CEDD68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421A4D-B8CB-B041-AC02-E492697D086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C9D79AC-8934-524A-A32E-A605BF2C2E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42CC5-7357-0843-B87F-09A0CA6D6998}" type="datetimeFigureOut">
              <a:rPr lang="en-VN" smtClean="0"/>
              <a:t>14/03/2022</a:t>
            </a:fld>
            <a:endParaRPr lang="en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045477C-C3C8-4B4E-82A1-86AFA74A6F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E67272-F4AB-B14F-A12D-0D3C0664E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BE506-F928-694D-8F05-916E4BB65E8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9999043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45A866-9573-6241-8521-829527846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7D0A67-559A-8D40-8E45-1DBC4D7E46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42CC5-7357-0843-B87F-09A0CA6D6998}" type="datetimeFigureOut">
              <a:rPr lang="en-VN" smtClean="0"/>
              <a:t>14/03/2022</a:t>
            </a:fld>
            <a:endParaRPr lang="en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EE50CD7-0C8A-D84E-A3A5-7F15A5ED0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2BF8659-24A4-3042-8EB2-0AD4E48EC9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BE506-F928-694D-8F05-916E4BB65E8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4486407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AA134F3-1222-8F45-B15C-754B0DEA24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42CC5-7357-0843-B87F-09A0CA6D6998}" type="datetimeFigureOut">
              <a:rPr lang="en-VN" smtClean="0"/>
              <a:t>14/03/2022</a:t>
            </a:fld>
            <a:endParaRPr lang="en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ACFCC8A-389F-7344-A357-028DC7E82D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EC82CD-644F-5A45-9994-6F0865E9D2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BE506-F928-694D-8F05-916E4BB65E8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222323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C8958-332C-9543-803F-3397BFDC74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24521B-E836-8D4C-A83E-F2BE794F6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C49927-1E8C-4A4F-96B5-815FC87C40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357B5DE-EC8E-874E-A421-6747DB410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42CC5-7357-0843-B87F-09A0CA6D6998}" type="datetimeFigureOut">
              <a:rPr lang="en-VN" smtClean="0"/>
              <a:t>14/03/2022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09F24F7-FD7A-3A4B-B681-5C458C5A15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1768A9-31BD-BC4D-B3AE-DF987D6B68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BE506-F928-694D-8F05-916E4BB65E8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885048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754789-8447-DF4A-A9DA-7A09BB3A1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65573F-D238-714F-B215-C1DD065D197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4C414B-7079-1148-B84F-1E468189ED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C86FE98-3A1A-E245-8DEC-20AB0BA104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D42CC5-7357-0843-B87F-09A0CA6D6998}" type="datetimeFigureOut">
              <a:rPr lang="en-VN" smtClean="0"/>
              <a:t>14/03/2022</a:t>
            </a:fld>
            <a:endParaRPr lang="en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D45D26-91C2-2648-A5DC-3E6ABF4AF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816596-C578-3C41-9FE7-193E3B3CBD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7ABE506-F928-694D-8F05-916E4BB65E8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640427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0BA66E6-AB9C-8B46-890A-930656E91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F8E7555-97AC-2B4B-AEFE-DDE33B9EFC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8D5FF0-D484-4544-B3E2-C1F7E8F5D94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D42CC5-7357-0843-B87F-09A0CA6D6998}" type="datetimeFigureOut">
              <a:rPr lang="en-VN" smtClean="0"/>
              <a:t>14/03/2022</a:t>
            </a:fld>
            <a:endParaRPr lang="en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B13DBA-B22C-FF41-8388-B6F3692D3C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16A35C-37BE-8B4D-84BC-71F2ADB1A30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ABE506-F928-694D-8F05-916E4BB65E8D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18883318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2874B9-3FB2-8D40-A731-BC83B7AC4A0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21A5D1-0A26-D449-85A8-9D4B78D32E0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50ED4DF-AB46-AD49-BA02-8EE68D406F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37" y="0"/>
            <a:ext cx="121535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8475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0021F0-9152-1047-9E6E-6200386D37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5466E65-F20B-9B4D-9C25-41CCBFF01E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2978538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925794C-2F99-F24F-9674-D1DD94C1D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A647D50-760F-4D4F-8DDB-7C06B66A604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11158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9575EC-61B9-DC4F-AD0B-6C949A2346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4060E02-C4DD-E84D-809B-6E700A1FA8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283728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F80A5F-A283-294D-9A85-A3864F2A9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2903C96-55CA-A944-B949-C5EC5EAA52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540791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E95B40-DCD3-2D4D-9782-2C2F72A6FB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FC602BF-0260-964F-B870-A53D742FCE5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-106878"/>
            <a:ext cx="12192000" cy="6964878"/>
          </a:xfrm>
        </p:spPr>
      </p:pic>
    </p:spTree>
    <p:extLst>
      <p:ext uri="{BB962C8B-B14F-4D97-AF65-F5344CB8AC3E}">
        <p14:creationId xmlns:p14="http://schemas.microsoft.com/office/powerpoint/2010/main" val="29819410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3E29E-0E0A-1E45-81DF-5B5D84045A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V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BD8903E-F945-E142-949C-81776A7062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420855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0</Words>
  <Application>Microsoft Macintosh PowerPoint</Application>
  <PresentationFormat>Widescreen</PresentationFormat>
  <Paragraphs>0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nguyen hung</dc:creator>
  <cp:lastModifiedBy>nguyen hung</cp:lastModifiedBy>
  <cp:revision>1</cp:revision>
  <dcterms:created xsi:type="dcterms:W3CDTF">2022-03-14T07:16:23Z</dcterms:created>
  <dcterms:modified xsi:type="dcterms:W3CDTF">2022-03-14T07:20:34Z</dcterms:modified>
</cp:coreProperties>
</file>