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2"/>
  </p:normalViewPr>
  <p:slideViewPr>
    <p:cSldViewPr snapToGrid="0" snapToObjects="1">
      <p:cViewPr varScale="1">
        <p:scale>
          <a:sx n="103" d="100"/>
          <a:sy n="103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D6DD-4231-9C48-8C4E-A6D56CC6E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4EA9F-96DF-A44F-AB7F-2792BE2B7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41A2F-1C5D-B840-A666-4E43B8459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228F-23AD-7B4B-801C-200105FEAA2E}" type="datetimeFigureOut">
              <a:rPr lang="en-VN" smtClean="0"/>
              <a:t>06/03/2022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2FCF4-566F-264D-82F0-964384A9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8C131-A800-C14B-849A-560CD6C1F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B2BE-0620-9C4C-AEEE-2C4B746D724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65358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40C6-A36C-7442-BF6C-5CDF4955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6A678-65DB-644B-BAAE-81CBC30F5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1E97A-3696-AE48-A8B6-21DE347FC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228F-23AD-7B4B-801C-200105FEAA2E}" type="datetimeFigureOut">
              <a:rPr lang="en-VN" smtClean="0"/>
              <a:t>06/03/2022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81D72-569A-5948-AC63-FF95B22B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A4A93-3CDC-E544-93A2-49A19585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B2BE-0620-9C4C-AEEE-2C4B746D724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8322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E6A61B-9A3D-F648-AA6D-B9EC89332D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D8329-820C-A849-8CAE-2FCF9BDA2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CC2CD-E552-1D43-98DA-2873EBFBA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228F-23AD-7B4B-801C-200105FEAA2E}" type="datetimeFigureOut">
              <a:rPr lang="en-VN" smtClean="0"/>
              <a:t>06/03/2022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7D67E-9AD0-4543-AFED-5E5C122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79CD4-3532-D540-9BA1-4E745C3F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B2BE-0620-9C4C-AEEE-2C4B746D724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4924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B0076-BA49-2D48-B0E1-881864BB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FD6C2-1E92-4A41-BFAB-2A3A4E157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B995D-FECB-6348-B60C-FDAC531B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228F-23AD-7B4B-801C-200105FEAA2E}" type="datetimeFigureOut">
              <a:rPr lang="en-VN" smtClean="0"/>
              <a:t>06/03/2022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45F24-1CEE-E840-9A84-DDB5B2403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A2A66-EA20-FB44-804E-AE672FC9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B2BE-0620-9C4C-AEEE-2C4B746D724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744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60D6-EC1B-DC4B-AA19-94EA68AF8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E7763-12D4-4945-816D-ACA68284E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3D0CA-7CED-804C-8B63-0C56BC741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228F-23AD-7B4B-801C-200105FEAA2E}" type="datetimeFigureOut">
              <a:rPr lang="en-VN" smtClean="0"/>
              <a:t>06/03/2022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40F8D-6F7D-5A41-B0B3-439D83A7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40518-F382-5347-97AB-974F8DA4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B2BE-0620-9C4C-AEEE-2C4B746D724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524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27D7-6CD4-F04F-AE51-A4B2FBCFA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54424-7E6C-5C4C-8D2C-C6A999887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FC4DA-7C42-D24E-9C8B-763389728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C72E4-1E41-4E47-9C03-4A43CD97C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228F-23AD-7B4B-801C-200105FEAA2E}" type="datetimeFigureOut">
              <a:rPr lang="en-VN" smtClean="0"/>
              <a:t>06/03/2022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48635-F67E-4F4F-BB72-FB67D1FAA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06D8A-1FF4-CC4E-97A9-ACEC15DD6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B2BE-0620-9C4C-AEEE-2C4B746D724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4614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D446B-3181-9649-87EA-AA7DCCDB2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D0BB5-6EAE-1B47-A0D5-03868786F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D7F562-619B-804C-BF5B-0B8AC3055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7BA734-2CD4-3042-9919-F91FCC7C4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AE943-4FA1-9F46-95A0-E1B1B0B48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20FA2F-651A-9946-B1AC-CE50FAE85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228F-23AD-7B4B-801C-200105FEAA2E}" type="datetimeFigureOut">
              <a:rPr lang="en-VN" smtClean="0"/>
              <a:t>06/03/2022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FE48F2-FB65-3B46-84DB-4CF52A3E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0ADCAD-9496-3349-B443-9B310C8A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B2BE-0620-9C4C-AEEE-2C4B746D724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4616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54170-2A89-B44F-80EE-5D11E28AA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AA67B6-A9D5-9348-A3B7-08379573F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228F-23AD-7B4B-801C-200105FEAA2E}" type="datetimeFigureOut">
              <a:rPr lang="en-VN" smtClean="0"/>
              <a:t>06/03/2022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1F2C5F-A140-D743-8248-44B769B43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97BFB-87DA-FF42-BB44-6F54DE40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B2BE-0620-9C4C-AEEE-2C4B746D724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1389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115F3-90A4-D641-B6C5-C0051A0F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228F-23AD-7B4B-801C-200105FEAA2E}" type="datetimeFigureOut">
              <a:rPr lang="en-VN" smtClean="0"/>
              <a:t>06/03/2022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2FCC4C-F7F4-034C-94B2-C560B77F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11B2D-F808-6744-9EDB-030F9C39A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B2BE-0620-9C4C-AEEE-2C4B746D724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1372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1CD20-03D9-784E-B281-497B0547E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813B8-0059-0445-BA97-A4EB96937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149EE-CBCC-AC46-81D2-FE8E6F0DA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C1DC27-C00B-FB4B-B357-D7BB92C79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228F-23AD-7B4B-801C-200105FEAA2E}" type="datetimeFigureOut">
              <a:rPr lang="en-VN" smtClean="0"/>
              <a:t>06/03/2022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68D13-C9C4-5B42-8471-D9A89FBC3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324F7-5A04-E443-B993-480DB83DA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B2BE-0620-9C4C-AEEE-2C4B746D724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84453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E5553-32D6-784B-8BDB-BA7CD5C64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846792-1303-264A-80F5-F52CC93616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70F2C-3B77-4D47-BC08-E595677F3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166B1-91BE-2542-A909-C9562E0E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228F-23AD-7B4B-801C-200105FEAA2E}" type="datetimeFigureOut">
              <a:rPr lang="en-VN" smtClean="0"/>
              <a:t>06/03/2022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BBB4E-3BD6-0C40-9F96-49A7DB0A8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3097B-C137-684A-85C8-8AC17B852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FB2BE-0620-9C4C-AEEE-2C4B746D724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9557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9A416E-4EA5-B44C-8BFD-436E6A532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590F4-CF3B-F848-AE21-627B758C8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5A3C6-6A88-FA43-9D39-C5674FC16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7228F-23AD-7B4B-801C-200105FEAA2E}" type="datetimeFigureOut">
              <a:rPr lang="en-VN" smtClean="0"/>
              <a:t>06/03/2022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80893-0D61-0241-B7D8-D76A09082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819C7-D579-1642-B307-B6D47E086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FB2BE-0620-9C4C-AEEE-2C4B746D724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5842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7EEF-3724-F449-B21E-B64FEBAB59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9421F-695C-ED45-885D-9EFB3A905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D0B64-EEF5-DF43-8A4C-E27393284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"/>
            <a:ext cx="12192000" cy="685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41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2F69D-B5A0-C541-98EF-118B2A806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97F4A7-73FD-3243-B36C-5A6375C03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65899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E2C70-DEFE-D640-ACE9-D244C2D6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F9C959-ED5F-5741-BAE9-F80C0281E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14522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6E22D-017C-7341-B213-18E921A89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BÀI MỚI K2T25" descr="BÀI MỚI K2T25">
            <a:hlinkClick r:id="" action="ppaction://media"/>
            <a:extLst>
              <a:ext uri="{FF2B5EF4-FFF2-40B4-BE49-F238E27FC236}">
                <a16:creationId xmlns:a16="http://schemas.microsoft.com/office/drawing/2014/main" id="{BD258FD7-CCE8-E449-B9C2-53C6741CEA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3533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C418B-B93A-4A47-AE6F-59CC887E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6B97F1-CB6F-2D46-9A92-38615E60D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42645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8296-7FA3-6A45-8F2F-1DED69C6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C7F30B-5C19-ED4D-BF5C-4DB6FCB50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94020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1</cp:revision>
  <dcterms:created xsi:type="dcterms:W3CDTF">2022-03-06T13:35:59Z</dcterms:created>
  <dcterms:modified xsi:type="dcterms:W3CDTF">2022-03-06T13:40:56Z</dcterms:modified>
</cp:coreProperties>
</file>