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6F88-7E49-5449-A2E4-EF785EF26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6E340-1A8E-7B4F-ACD4-7DF51BBC6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E11B-B33E-DE41-A5A3-7B0C5DB7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F95BC-F7B9-4E4C-9117-77541709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961F-CFC2-4149-A89C-68E9C6BF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397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D011-0242-EE46-9247-BDE10A2C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7C859-0886-A04D-A2DD-7C2AA56A8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0655-60F4-A64A-9924-2DE1D62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70EB-36F9-D14B-8972-EFE7547E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9C59C-C367-AB42-87A5-B8BE9407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785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C6F09-0C11-844A-8A81-CBBA508F5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513DE-C8EE-D54A-8C32-BCC8776D7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3312-D22B-C542-8FDF-0D6FF6FD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E38-E88C-674A-9631-5883FA43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5C6F9-BC17-C742-A2BB-076FEC44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235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13E6-87A0-FC47-B73C-93E4F7CCF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FDAD-B101-D54C-9421-2720D1793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565A-90F4-224D-94CC-40FD9778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8709-4C9A-9547-AE43-38AD2801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B709-0C5B-0347-9AE2-EF0B0F4F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6924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193F-0CD5-464F-8010-71C38753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30EB3-A7A9-2A4A-92C7-606EB409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B945-1AF5-6742-910C-6D8E1871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90CAC-068D-9F4B-BBA0-14202898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302A-795E-E04F-AA56-26E2764A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324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4D66-E005-624D-8BF4-E0C4D282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8C6EA-99DF-0B41-AA02-D934EB861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BADDF-D4AC-1341-8791-BB85D8346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FD29A-FFE4-DD45-ABF5-33ADEF11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5709D-DCF4-FF4E-99BE-44A6F62C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2E5E8-5663-A146-B2C0-4444970A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295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5C87D-3B1F-0E4B-9A54-F0CADCB7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4EB29-E459-6145-80C2-265F0A7BC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55C5F-4BFD-CA49-AFC1-CF1381DCE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151A1-5FA3-6D48-8887-60EF2274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95694-265F-F64C-B2F6-DDD4CF428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C6085B-2ED0-3844-A821-F6F4E5C3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03357A-89BD-224F-9567-21B98C72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5A9EA-CD07-1B43-9BC0-ADBA4454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431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B5E7-CC09-744D-9F5C-1347EBDD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87690-E295-0246-B202-AC280C0B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FFD17-80F8-FC49-9190-E435720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0FCED-6DE9-6643-B64F-2DA0CDA4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097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517B93-CE4A-E841-9F61-13EC95D4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B9279-8079-614A-8984-F8F685FD6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C7D3-B7BE-5A41-A502-B108AA06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174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7260-5347-C547-978C-99954885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FAEE5-3274-A045-B7DE-09C4B0D3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E12D1-E52A-DB40-AD17-50438FE8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D3842-75B4-4542-A969-97602BA0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F14A1-5FC6-2F48-8F3B-662D1C32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ADD10-9586-DF45-A1C6-08ADD5A9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447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981F-AC4A-C544-9434-F5FF7062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DC4AF7-D44E-0B4A-BE3E-D23FFE15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891D9-F042-E14A-BF84-CD6C4E805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AAE83-77E1-4B47-BB5B-54F979CF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757E5-9A9F-344C-A926-631C4C12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BEB73-B5D5-9044-9769-377FE5F8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717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790AC-6EC1-584B-AC7C-168DE208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3D3A6-BE68-D344-AFA1-E3288EAD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80AFB-BBA4-9942-8B9C-7FBA0C115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FB391-9570-5446-B70F-79BA8229684B}" type="datetimeFigureOut">
              <a:rPr lang="en-VN" smtClean="0"/>
              <a:t>27/02/2022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C6D3-B868-3041-9FCA-08AD9A655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60B6E-F323-6443-8D66-17EC6C687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63344-0A07-EB48-878E-F9D4D22EA7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789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2F9A-5B72-F54B-A202-C449CC33D8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F4124-2011-2C4D-87FB-C66837B721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1.2" descr="1.2">
            <a:hlinkClick r:id="" action="ppaction://media"/>
            <a:extLst>
              <a:ext uri="{FF2B5EF4-FFF2-40B4-BE49-F238E27FC236}">
                <a16:creationId xmlns:a16="http://schemas.microsoft.com/office/drawing/2014/main" id="{2742BB63-D3B3-8441-BE5A-6B6950C8D4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6350"/>
            <a:ext cx="12187237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0146-8377-7C4C-AC15-DDC0DB54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2.2" descr="2.2">
            <a:hlinkClick r:id="" action="ppaction://media"/>
            <a:extLst>
              <a:ext uri="{FF2B5EF4-FFF2-40B4-BE49-F238E27FC236}">
                <a16:creationId xmlns:a16="http://schemas.microsoft.com/office/drawing/2014/main" id="{536523FD-D32E-8348-835C-0B7A11C0DB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018317"/>
          </a:xfrm>
        </p:spPr>
      </p:pic>
    </p:spTree>
    <p:extLst>
      <p:ext uri="{BB962C8B-B14F-4D97-AF65-F5344CB8AC3E}">
        <p14:creationId xmlns:p14="http://schemas.microsoft.com/office/powerpoint/2010/main" val="30760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8D36-6E57-BE4E-8E05-3B748886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3.2" descr="3.2">
            <a:hlinkClick r:id="" action="ppaction://media"/>
            <a:extLst>
              <a:ext uri="{FF2B5EF4-FFF2-40B4-BE49-F238E27FC236}">
                <a16:creationId xmlns:a16="http://schemas.microsoft.com/office/drawing/2014/main" id="{F50F0AF5-9F9A-4C43-A372-057DE4AA44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948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6231-D1B1-8040-9ABA-7B814FFA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4.2" descr="4.2">
            <a:hlinkClick r:id="" action="ppaction://media"/>
            <a:extLst>
              <a:ext uri="{FF2B5EF4-FFF2-40B4-BE49-F238E27FC236}">
                <a16:creationId xmlns:a16="http://schemas.microsoft.com/office/drawing/2014/main" id="{FF2D2F06-137D-0941-B772-3CBD13EC06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34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B91A-A2F0-0648-A2D0-3B7C5CE0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VIDEO GIẬM CHÂN TẠI CHỖ VÀ ĐT ĐỨNG LẠI" descr="VIDEO GIẬM CHÂN TẠI CHỖ VÀ ĐT ĐỨNG LẠI">
            <a:hlinkClick r:id="" action="ppaction://media"/>
            <a:extLst>
              <a:ext uri="{FF2B5EF4-FFF2-40B4-BE49-F238E27FC236}">
                <a16:creationId xmlns:a16="http://schemas.microsoft.com/office/drawing/2014/main" id="{9123AA41-2E82-7546-8643-3DFCF9502E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881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5060-9B91-4E47-984A-EA2DE108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6.2" descr="6.2">
            <a:hlinkClick r:id="" action="ppaction://media"/>
            <a:extLst>
              <a:ext uri="{FF2B5EF4-FFF2-40B4-BE49-F238E27FC236}">
                <a16:creationId xmlns:a16="http://schemas.microsoft.com/office/drawing/2014/main" id="{1CA9D244-5BD4-4C4C-AED7-4479B933EE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144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F2375-C2A9-2D4B-B4BC-EAE28BAF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7.2" descr="7.2">
            <a:hlinkClick r:id="" action="ppaction://media"/>
            <a:extLst>
              <a:ext uri="{FF2B5EF4-FFF2-40B4-BE49-F238E27FC236}">
                <a16:creationId xmlns:a16="http://schemas.microsoft.com/office/drawing/2014/main" id="{FB8B61AD-4D60-514B-80E1-01DB97F6AF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5728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2022-02-27T15:08:33Z</dcterms:created>
  <dcterms:modified xsi:type="dcterms:W3CDTF">2022-02-27T15:23:10Z</dcterms:modified>
</cp:coreProperties>
</file>