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7BC5-8E01-4B5A-8981-FB361CB712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A3EC0-67B1-4FD2-9AE3-316BF82C5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A3EA86-85CD-4FFA-AC5E-A0F763B71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C50F7-CFE6-4A3A-90A7-510FF011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EBC71-24CE-4C31-BE98-0037011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1092-925C-4AF7-A625-412F3A17B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68120E-3357-403A-8878-467D71536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D827D-5CBA-4D7A-9733-542ECCC0C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5D8B68-FE20-4A61-8B26-0483264EC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B9B3E-D372-4B22-B717-D06C73DF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77D635-043C-4CCA-AC22-2B863ABA2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E674E-2CA6-4668-99BB-BB4AF41D3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4DC44-65F2-41F3-B352-91C78733D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70B9D-4B3C-4516-A83C-2B7C137E5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DDBBB-2023-4450-8921-B825ADF3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1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6A2F7-AF11-4E59-9511-CF18F355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FF00-7B23-44C3-A387-A2A30667A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5B596-4250-4DA6-8FCA-A91CD63F7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55E4E-5E88-475B-BB79-AA6A74FE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3E520-66EA-40CF-A22F-FDD40A289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428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58D7-5601-4C68-831F-5130FE19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44248-F341-4752-8C8F-28B77050D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601E7-9587-401A-8F35-C06EC89A8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C61A3-C14E-466E-9F06-7504AAA6D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5FA9E-E89B-455A-96C8-6F1C359C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3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EEE84-7360-4B21-8EB2-01FE51AD2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0D50E-C8B1-4093-B5D4-A499E84951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DFBE3-735B-428A-AD9D-B83D542F0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DFFA6-46DE-4BC5-A9D2-6E4173D01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6847E-251A-4511-B256-5187AA2B2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24326-8B9A-4A74-B546-F4416C8E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86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A51AE-E33B-42DA-B0B7-594778671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6596-AA6C-4C07-8123-AB0D1E5A4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EC06B-47D6-432C-A6D2-7515D75141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A38A39-EDC4-4742-986E-471FDA61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1863F4-EA8D-49DA-87E4-0C34948DF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F9476F-CF10-4FD7-B0A9-1ED25F506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8E572A-4279-4DC4-9796-346185885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08BED5-1C05-4740-A52C-B840EE70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9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44497-5DAB-42A4-98A9-415D270D7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5F962-CF34-4F2F-8E0C-E33E9B27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E9190-3705-437D-8C4B-CBD160EB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48048-CE19-490A-91C8-3081F8B9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7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BF30F-C443-4F12-AF6F-D5A7626DE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7E088-5B90-4D4B-892F-29CE69377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6B592-DA8F-46C0-8C94-5C6C1F25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0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3073B-D164-47D7-934E-CDAB819DC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40DAD-25C8-4FBB-B69F-A4835ADB4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9530B-58D1-4FE7-9835-9894B1F66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B202F9-C766-49E4-8A87-27FAD7892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C7B85-2DE3-45FB-A371-02A9B731D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9D5FA-0BDA-4ACD-AE8E-B413A8B45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9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E46AD-1CA0-4E34-BADB-92F07C2B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0D8C31-0783-49FB-9AD9-048191C2C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D53CA7-9EF9-477F-892F-1240BABC5D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D9CB8C-B08C-4F70-A264-2AB2CEEE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109E3-F192-425E-8DED-C6B627E4C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CE2DF-ACB0-433A-A040-21B8727E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41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963FC4-96A9-40C2-ADF3-2CCB60E97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E1505-C725-4E66-B0D2-658639D0E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C99CA-D5B5-4056-9EE7-CD0CE4620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539A6-AF08-4393-A908-F7B21804BCCA}" type="datetimeFigureOut">
              <a:rPr lang="en-US" smtClean="0"/>
              <a:t>2/10/2022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3A515-3401-4B57-A9B2-4B9422D28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54193-9711-411B-B552-AC06C8106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52D6D-7967-4451-B78C-CE0B894F7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7B6CA-0928-4973-99D2-673D642DF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4B334-AACA-4A9A-9431-78B40CF776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TD4 T21 NHAY DAY KIEU CHUM HAI CHAN TC LAN BONG BANG TAY">
            <a:hlinkClick r:id="" action="ppaction://media"/>
            <a:extLst>
              <a:ext uri="{FF2B5EF4-FFF2-40B4-BE49-F238E27FC236}">
                <a16:creationId xmlns:a16="http://schemas.microsoft.com/office/drawing/2014/main" id="{E2213C0B-2621-433D-BC60-A13AB6776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07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6</cp:revision>
  <dcterms:created xsi:type="dcterms:W3CDTF">2022-01-26T03:54:14Z</dcterms:created>
  <dcterms:modified xsi:type="dcterms:W3CDTF">2022-02-10T14:44:10Z</dcterms:modified>
</cp:coreProperties>
</file>