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9D2D2-B6F8-4955-873F-7B68F9CCB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E3882C-6072-483B-B1F6-6EB422AD5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CAE01-B9CE-419C-AE19-31894BD5F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930B3-5CF2-4879-9322-52D92B6B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D655F-9051-4353-AA22-17A929DF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5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71D6-E6AF-46B8-8310-76531D99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44EACD-9C66-4267-AB0B-00B6A3517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49A97-86F1-43E2-84C7-61137A75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B0B8-3180-45AE-9697-5E5B9390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17C0-BCA4-4998-9C5E-621D2764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4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6D09A4-80CB-4598-9199-456905550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055C13-506E-4EB6-8AB6-2C683DD31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CCFD0-B2DE-4AD9-9EA4-02C4599E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19D45-C473-462F-9164-DE18AC7C4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5C314-52DF-4E5F-86A2-B27E074E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DEE7-1EC3-4F54-8623-BB6E7727D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674F2-7517-4B4F-A5B0-26DE4178C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ECA80-3F32-46BA-8DDF-8F8C9FB5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8B854-EB1A-4D4B-90A3-16DF0FBA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9B1DC-EDC6-49B7-81B7-54152A3D7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A8AF-3FD2-4A35-901C-96CEE520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5C7DA-EB38-4914-B097-7BD6DF121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5577C-C7BD-4ACF-B25A-76F6E3B7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FE89B-44F7-437E-A624-D0C6A3215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F20660-E185-49D1-B6D5-29A17B325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4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D806-1EC4-42D7-ACD0-F92CCD3A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261CC-A918-4032-8923-C1AB500A8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80936E-8332-42EA-9973-80A2064E9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1C534-49C0-48C7-8AEC-50FABDDD3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C1670-1BA2-4D50-B37D-A47AE619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F4E3E4-5271-4DE3-A87F-A568968BB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58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A2D6B-E561-4BB4-B205-608229964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58E17-3947-4D81-8F50-5C5BB5628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CC7CA5-894A-4E40-8015-4CAB15933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DD84C-E146-4BCB-8E77-1B3889C55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DD385C-1708-415D-B6DC-0AEA76885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B6ABC5-AEDC-43DE-80C2-6B863E6C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EF567-2EDE-4B12-BF67-56621B16B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746FC2-4A68-4702-8942-46378812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72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D4F87-3347-4059-AC4C-AB44F824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0125C-9123-409A-982E-4B5210DD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E571E-C5CC-4F94-9630-9DBAA8EA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460C9-8373-40C0-8D88-8C263370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3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1F49E-3726-4AF6-86B7-7E4196508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FDE15-6F0A-40C8-88A4-BDD9B8532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3DA7A-8621-4DE9-88A7-430FE0C3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00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AD799-D154-4F05-B006-721E57050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912BA-6FF6-44AF-AE45-B914B6CE2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B67EE-95B3-4D47-BBA1-B364A713EC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DC7FA-067D-4767-8218-1DB09503F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D2C3A-E3C8-4B52-8897-8FFB3E7C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63B21-FD4F-452C-887B-224915A5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0FACD-36BA-49D2-B24C-F48B0823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398AC-2D9B-4488-8E86-84AD71608C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D95CC-9B50-4C92-BB4E-0E59F4D53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924F3-EF7B-4009-B091-7299AACE3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A406B-A193-4350-94FC-EAE1707B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241416-FCE4-42C0-B427-A9769696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15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466B1F-2905-4907-B4A9-18F20A5C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58961-9354-408F-A209-B3185771C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7DD29-3A2A-493C-9561-A17333B1D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8A6BA-E2A2-4DF1-8BB2-47D972B9D648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106CA-E634-4A2A-8718-3BF7192D4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BDFFC-41FF-4A5A-A6B9-46163F0DB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8561A-B184-4F6B-A0F6-C8F962AAE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E2B4-99BF-4A18-9E98-E3BA5E589F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8F21F-55C8-4FB1-B9A8-638A3098D8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DTC 2- Biến đổi đội hình từ một hàng ngang thành hai, ba hàng ngang và ngược lại (SGK Cánh diều)">
            <a:hlinkClick r:id="" action="ppaction://media"/>
            <a:extLst>
              <a:ext uri="{FF2B5EF4-FFF2-40B4-BE49-F238E27FC236}">
                <a16:creationId xmlns:a16="http://schemas.microsoft.com/office/drawing/2014/main" id="{BD6EE466-2462-4255-9B6E-7853A956B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-1"/>
            <a:ext cx="12292345" cy="69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2022-02-10T15:31:23Z</dcterms:created>
  <dcterms:modified xsi:type="dcterms:W3CDTF">2022-02-10T15:34:24Z</dcterms:modified>
</cp:coreProperties>
</file>