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0" d="100"/>
          <a:sy n="60" d="100"/>
        </p:scale>
        <p:origin x="84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E77BC5-8E01-4B5A-8981-FB361CB712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8A3EC0-67B1-4FD2-9AE3-316BF82C51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A3EA86-85CD-4FFA-AC5E-A0F763B71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539A6-AF08-4393-A908-F7B21804BCCA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3C50F7-CFE6-4A3A-90A7-510FF0115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BEBC71-24CE-4C31-BE98-0037011421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52D6D-7967-4451-B78C-CE0B894F7C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7982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161092-925C-4AF7-A625-412F3A17B0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568120E-3357-403A-8878-467D715361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DD827D-5CBA-4D7A-9733-542ECCC0CB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539A6-AF08-4393-A908-F7B21804BCCA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5D8B68-FE20-4A61-8B26-0483264EC2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6B9B3E-D372-4B22-B717-D06C73DFFD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52D6D-7967-4451-B78C-CE0B894F7C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7833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F77D635-043C-4CCA-AC22-2B863ABA281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0E674E-2CA6-4668-99BB-BB4AF41D3C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B4DC44-65F2-41F3-B352-91C78733DF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539A6-AF08-4393-A908-F7B21804BCCA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A70B9D-4B3C-4516-A83C-2B7C137E5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FDDBBB-2023-4450-8921-B825ADF3B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52D6D-7967-4451-B78C-CE0B894F7C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2187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56A2F7-AF11-4E59-9511-CF18F35546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96FF00-7B23-44C3-A387-A2A30667AA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55B596-4250-4DA6-8FCA-A91CD63F78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539A6-AF08-4393-A908-F7B21804BCCA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755E4E-5E88-475B-BB79-AA6A74FEC1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D3E520-66EA-40CF-A22F-FDD40A289B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52D6D-7967-4451-B78C-CE0B894F7C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4283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6158D7-5601-4C68-831F-5130FE194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744248-F341-4752-8C8F-28B77050D5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1601E7-9587-401A-8F35-C06EC89A8F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539A6-AF08-4393-A908-F7B21804BCCA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4C61A3-C14E-466E-9F06-7504AAA6D2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85FA9E-E89B-455A-96C8-6F1C359C12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52D6D-7967-4451-B78C-CE0B894F7C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5383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6EEE84-7360-4B21-8EB2-01FE51AD20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80D50E-C8B1-4093-B5D4-A499E84951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BDFBE3-735B-428A-AD9D-B83D542F0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0DFFA6-46DE-4BC5-A9D2-6E4173D01D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539A6-AF08-4393-A908-F7B21804BCCA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56847E-251A-4511-B256-5187AA2B23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F24326-8B9A-4A74-B546-F4416C8E0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52D6D-7967-4451-B78C-CE0B894F7C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4863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5A51AE-E33B-42DA-B0B7-594778671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556596-AA6C-4C07-8123-AB0D1E5A4E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FEC06B-47D6-432C-A6D2-7515D75141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A38A39-EDC4-4742-986E-471FDA61FA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E1863F4-EA8D-49DA-87E4-0C34948DF3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AF9476F-CF10-4FD7-B0A9-1ED25F506E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539A6-AF08-4393-A908-F7B21804BCCA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68E572A-4279-4DC4-9796-346185885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408BED5-1C05-4740-A52C-B840EE70E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52D6D-7967-4451-B78C-CE0B894F7C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99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544497-5DAB-42A4-98A9-415D270D74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B5F962-CF34-4F2F-8E0C-E33E9B275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539A6-AF08-4393-A908-F7B21804BCCA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32E9190-3705-437D-8C4B-CBD160EBA5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B48048-CE19-490A-91C8-3081F8B98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52D6D-7967-4451-B78C-CE0B894F7C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776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ABF30F-C443-4F12-AF6F-D5A7626DE4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539A6-AF08-4393-A908-F7B21804BCCA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B77E088-5B90-4D4B-892F-29CE69377A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F6B592-DA8F-46C0-8C94-5C6C1F2584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52D6D-7967-4451-B78C-CE0B894F7C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700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93073B-D164-47D7-934E-CDAB819DC2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D40DAD-25C8-4FBB-B69F-A4835ADB4E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89530B-58D1-4FE7-9835-9894B1F664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B202F9-C766-49E4-8A87-27FAD78922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539A6-AF08-4393-A908-F7B21804BCCA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BC7B85-2DE3-45FB-A371-02A9B731D1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09D5FA-0BDA-4ACD-AE8E-B413A8B45D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52D6D-7967-4451-B78C-CE0B894F7C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6957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BE46AD-1CA0-4E34-BADB-92F07C2B6D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20D8C31-0783-49FB-9AD9-048191C2C8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D53CA7-9EF9-477F-892F-1240BABC5D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D9CB8C-B08C-4F70-A264-2AB2CEEE24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539A6-AF08-4393-A908-F7B21804BCCA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2109E3-F192-425E-8DED-C6B627E4CF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0CE2DF-ACB0-433A-A040-21B8727E14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52D6D-7967-4451-B78C-CE0B894F7C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7413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963FC4-96A9-40C2-ADF3-2CCB60E97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6E1505-C725-4E66-B0D2-658639D0E8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8C99CA-D5B5-4056-9EE7-CD0CE46207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4539A6-AF08-4393-A908-F7B21804BCCA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F3A515-3401-4B57-A9B2-4B9422D281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254193-9711-411B-B552-AC06C8106C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052D6D-7967-4451-B78C-CE0B894F7C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4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37B6CA-0928-4973-99D2-673D642DFA1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774B334-AACA-4A9A-9431-78B40CF7769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GDTC 2- Biến đổi đội hình hàng dọc thành đội hình hàng ngang, vòng tròn và ngược lại (SGK Cánh diều)">
            <a:hlinkClick r:id="" action="ppaction://media"/>
            <a:extLst>
              <a:ext uri="{FF2B5EF4-FFF2-40B4-BE49-F238E27FC236}">
                <a16:creationId xmlns:a16="http://schemas.microsoft.com/office/drawing/2014/main" id="{117BAE09-B047-493A-8F72-FE87CEA28F7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-5366"/>
            <a:ext cx="12182475" cy="6863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076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46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Ngân Phương</dc:creator>
  <cp:lastModifiedBy>Ngân Phương</cp:lastModifiedBy>
  <cp:revision>1</cp:revision>
  <dcterms:created xsi:type="dcterms:W3CDTF">2022-01-26T03:54:14Z</dcterms:created>
  <dcterms:modified xsi:type="dcterms:W3CDTF">2022-01-26T03:54:22Z</dcterms:modified>
</cp:coreProperties>
</file>