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E82E-6619-4A35-BD8D-375C3238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C7D55-CF8E-45DD-A3F8-24FC864C2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6149-68D1-4E1E-B4D0-FA2B70EF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8631A-2E18-48C6-887E-2A2E04F8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B0E2-914A-41A8-AF0E-A92C1861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3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DD26-A662-4E5D-9738-EE249FD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4E9A8-B16D-4A26-97DB-80EFB9E77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B80F7-3F65-48AA-ABE9-FFB4E1B3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657CA-A727-4E7F-A8D6-B3FF9A35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19A48-C999-4565-BE6D-383FC577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5035C-482E-45F3-8854-B46B07707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3BA42-911D-4247-B0AD-D941D5A2E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65990-19DD-47BB-B4F9-01EA33A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49-B221-44E4-8053-07B2CB5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73C2-C7CF-4B97-BF33-452A0F7E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7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5D33E-F473-49C5-85C6-AE6071FA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306BD-A1A9-45A7-9A5E-CEBDA4605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AFC55-9CCC-4933-862B-30826286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F0639-5E22-4560-AC79-88D9D0B5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10D4F-F41A-4ABD-BBBE-A79C9767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9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7485-1AEB-47DE-984D-64DDB3B6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FA08B-3CFC-4FE5-BF28-2A27439DB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68CBB-9E1B-43FD-A70F-26E38FA6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E2F59-FBE4-44D7-8898-3686F327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4670B-AFC5-46AB-9C6D-7DE0E1B7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5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C68C-C263-4816-B41A-C2DEE4B7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0B8E-B068-4746-B7CB-889CF527A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0F71-F89B-45C8-B02B-E4DA2FA52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BA61B-8356-425C-9E97-C80FAD4A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D8636-9751-4712-9E76-B2EE8A74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670DC-B227-4CEA-ABB8-405CD14B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935F-8DEF-4504-8758-C08878BD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07C23-94B9-4027-BD48-1DCE0E52B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CC1FD-3F67-4BC3-BFC0-AFEC4F53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7AD39-75C0-4C63-B4B1-A0D4DAB69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326CC-5691-4412-93E3-FC5421FC0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CB7DA-8A33-4711-849E-3B6C409E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AC12DA-47B2-412F-8A9D-9EABE13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4D9B76-62E7-49DD-8204-6CAE78DB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8A38-CB05-44B6-99A4-5E1F98C4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893D1-387A-418F-A386-5782D4EF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B2244-F5EC-4CCD-BBB1-8694234D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02C6E-F90C-4AFE-A48C-D2CD8A28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A4416-0665-46C5-AFA7-F28502EE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3FCCB-A7F5-4F8D-AD93-2E5C4E2E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72851-8777-43B8-9418-C571081D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2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7558E-6E8D-49A0-B5EC-8107AB5F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F39A-DFC8-4328-8672-67A79150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9D32E-6418-4CE9-A84D-F9D2C90BD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DC6F-5D2C-4547-B346-8288C449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1392A-D9DF-47F3-BA8B-988EB66D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8AA6E-8666-45DC-A529-42ADD422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8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C1C-733C-42B3-BEB3-9CA878BF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EF8EA-CD3C-4F9E-AB4E-EC72E8369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BDD2A-EE3D-4075-910E-F51F7B7B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F92AA-95EE-4BF7-838D-56DA6188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B95E3-69D9-436E-A368-3CF20898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32B48-D35D-4C7E-B8A4-8B59D77C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8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63FD8-EBAC-4445-AC2F-95342855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E978A-2CCD-463F-8BC8-36F0376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B6A50-331B-4C83-8358-800AE0AC4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C54F-8620-4398-8C29-8B323F501C1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395ED-8124-48EA-894F-167278468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3A9D5-414F-45A9-A0A4-D1A9ECB44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C0D58-CA56-474E-B962-39A9E4371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7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7FC0-1F9F-449A-A287-DEBA5BED50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1B4B2-23CA-46EB-9E25-3B057F669E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DTC 2 tuần 22">
            <a:hlinkClick r:id="" action="ppaction://media"/>
            <a:extLst>
              <a:ext uri="{FF2B5EF4-FFF2-40B4-BE49-F238E27FC236}">
                <a16:creationId xmlns:a16="http://schemas.microsoft.com/office/drawing/2014/main" id="{FB19DE1A-7119-4A48-B685-48122DEEF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2022-02-15T15:51:18Z</dcterms:created>
  <dcterms:modified xsi:type="dcterms:W3CDTF">2022-02-15T15:53:40Z</dcterms:modified>
</cp:coreProperties>
</file>