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5A7A-EDD5-486F-A626-39B9FE807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B6AAD5-5092-4E51-815C-4D633E8A5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8A748-180F-4CF3-9AA8-9E415E37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E8CA1-95F3-4EEC-AE11-F3491125D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7D9D5-7BB0-4421-9EF0-014D0CAF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22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8CF59-AFD1-4854-AB9D-9D4F3DF6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3F9613-281C-4C33-911E-05D88D6B1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80A09-74BA-4510-A7F4-D43E8431F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68B76-FB2A-4959-B200-442DD9B0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67910-4D91-4BD6-A29B-2245A7CD1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8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01063-9CE8-463D-BB3A-3CB870737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6690FB-6CA3-4987-91DC-65A57E903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14F88-211E-418A-B77C-1C7EAD37C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CF8-3BE6-4470-9087-55B23186C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D1EC5-90CC-4415-B7E2-F7690419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3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1E37F-3889-4EB2-8FED-C19EF90C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E303D-0A49-4EE9-B6A8-07E3F07E2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0926F-8828-4D02-A7CF-3C79651CF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3BAB1-E16F-4BE2-9704-C4526D77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F1243-01DD-40D8-959F-DE0A9074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5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92BA3-51E3-4713-8D8D-159AD42F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D7111-76BD-4E0F-BCBE-807A549C2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EB17D-BD38-4F27-866D-AA4E0C89F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F5D4A-CC81-470E-9D97-9B8988666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149A8-72B6-4AB9-93A2-4873BBFF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8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D62FE-DB95-42C9-85D9-7E19EDCB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E409D-5FE1-45DC-ADDF-A52ED0003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93563-287E-4CE1-9397-C15AE6CE8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F3663-75F1-4B0F-98FD-3D9926B2E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C95CAC-2F7A-4D7D-AFB0-CFE5AFFA4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50F91-C227-4646-99E3-2678577EF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645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168C-0D95-4715-B6F4-E68CDD2C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0B0105-4C0F-4129-AB42-E72E965B8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97BE3B-4BC2-4C89-8FCD-DB34496C7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A9A2D9-A1A6-49CE-9F73-85D32E6DB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7E6532-9697-4393-9DDC-F358399A7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75E8EA-CF6C-4367-98BD-22D9E310B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D9FA64-7180-4113-A2A2-016294ED4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9235CA-41B6-485B-8921-6D62F80D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9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6C84F-691A-49DB-B3E2-3CE587549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727E0-527B-4BF0-B2FD-BE937B73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D78CF1-17C7-44A9-A382-0E1F74264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7916F3-4594-4364-B940-E7A0724D0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17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7CE9C8-E92A-4B41-8B2C-792BEA6F4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9E62F-78B8-4A20-9C3E-ADE1536C5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B9E87-A260-4713-AD99-D278EF74D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09B3-FEF4-40B5-A1D0-A9C9AB20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5540E-8F5E-4F98-940F-F67DA8B1F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AD300-85C6-46EE-A285-7674AD32F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EA006-033C-4FBA-A9F2-D00CFD1B7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32C1F-0354-43A9-98BE-1B22B5D6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2A9A4-A51D-4B0A-9A27-D2F7694C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80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C4AAB-AB3C-4B6E-A0D7-950408DB3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F4E2-E9BE-47C8-B824-502A7A6AFA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03174-8BBB-44D7-8890-748A787927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5ACC2-28D8-456F-AAB7-85ADF3A7F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EA5BE-096C-47DE-9D1D-488A952E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CB08A-EDF6-40F8-8F58-41A75449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63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9CAC87-484B-4454-81A8-E8468D285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F4B3A-FF71-4041-87E4-409707216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D1753-EA74-4A3B-A592-E3821ED4E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BEC27-3163-4577-BB4C-BF971CDF54C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2F714-53B8-497D-A191-0B19E94AFB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E867B-9A5F-41E1-AACF-2C6794C3E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68632-4735-4713-8265-D73F39144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98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29FD-6D73-4CB8-A959-D19C658CAC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DFD51-5654-43B0-8FB6-D2C51E2599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DTC 2- Giậm chân tại chỗ, đứng lại (SGK Cánh diều)">
            <a:hlinkClick r:id="" action="ppaction://media"/>
            <a:extLst>
              <a:ext uri="{FF2B5EF4-FFF2-40B4-BE49-F238E27FC236}">
                <a16:creationId xmlns:a16="http://schemas.microsoft.com/office/drawing/2014/main" id="{65F64109-6024-4F1F-A6CB-C30D036468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4</cp:revision>
  <dcterms:created xsi:type="dcterms:W3CDTF">2022-02-22T07:02:34Z</dcterms:created>
  <dcterms:modified xsi:type="dcterms:W3CDTF">2022-02-22T07:08:11Z</dcterms:modified>
</cp:coreProperties>
</file>