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39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0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382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661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398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845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944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7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22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3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41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39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7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9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7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AD33C-C5C4-4CA4-9BDA-86405A466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9263" y="-353909"/>
            <a:ext cx="6888482" cy="1515533"/>
          </a:xfrm>
        </p:spPr>
        <p:txBody>
          <a:bodyPr/>
          <a:lstStyle/>
          <a:p>
            <a:r>
              <a:rPr lang="vi-VN" sz="3200" dirty="0">
                <a:solidFill>
                  <a:srgbClr val="002060"/>
                </a:solidFill>
              </a:rPr>
              <a:t>UBND QUẬN LONG BIÊN</a:t>
            </a:r>
            <a:br>
              <a:rPr lang="vi-VN" sz="3200" dirty="0">
                <a:solidFill>
                  <a:srgbClr val="002060"/>
                </a:solidFill>
              </a:rPr>
            </a:br>
            <a:r>
              <a:rPr lang="vi-VN" sz="3200" dirty="0">
                <a:solidFill>
                  <a:srgbClr val="002060"/>
                </a:solidFill>
              </a:rPr>
              <a:t>TRƯỜNG TIỂU HỌC ÁI MỘ B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183CF-4939-4729-84A9-2213223B8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7681" y="2108198"/>
            <a:ext cx="6815669" cy="1320802"/>
          </a:xfrm>
        </p:spPr>
        <p:txBody>
          <a:bodyPr>
            <a:normAutofit/>
          </a:bodyPr>
          <a:lstStyle/>
          <a:p>
            <a:r>
              <a:rPr lang="vi-VN" sz="4400" b="1" dirty="0">
                <a:solidFill>
                  <a:srgbClr val="002060"/>
                </a:solidFill>
              </a:rPr>
              <a:t>THỂ DỤC LỚP 4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EF47EBD-3B20-4C19-B92A-362F1C70110C}"/>
              </a:ext>
            </a:extLst>
          </p:cNvPr>
          <p:cNvSpPr txBox="1">
            <a:spLocks/>
          </p:cNvSpPr>
          <p:nvPr/>
        </p:nvSpPr>
        <p:spPr>
          <a:xfrm>
            <a:off x="2688165" y="3881117"/>
            <a:ext cx="6815669" cy="1320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</a:rPr>
              <a:t>LUYỆN TẬP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67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B7D0-93A3-48F1-B13F-B3F1BA9E8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CE76C-C6F9-4984-8EC0-7432A0850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D4-TUAN-18-TRO-CHOI-CHAY-THEO-HINH-TAM-GIAC-SO-KET-HOC-KI-I (1)">
            <a:hlinkClick r:id="" action="ppaction://media"/>
            <a:extLst>
              <a:ext uri="{FF2B5EF4-FFF2-40B4-BE49-F238E27FC236}">
                <a16:creationId xmlns:a16="http://schemas.microsoft.com/office/drawing/2014/main" id="{39921E47-22BB-459A-9BD4-9C62DC700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</TotalTime>
  <Words>17</Words>
  <Application>Microsoft Office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Garamond</vt:lpstr>
      <vt:lpstr>Times New Roman</vt:lpstr>
      <vt:lpstr>Organic</vt:lpstr>
      <vt:lpstr>UBND QUẬN LONG BIÊN TRƯỜNG TIỂU HỌC ÁI MỘ 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3</cp:revision>
  <dcterms:created xsi:type="dcterms:W3CDTF">2022-01-03T11:42:33Z</dcterms:created>
  <dcterms:modified xsi:type="dcterms:W3CDTF">2022-01-15T04:07:18Z</dcterms:modified>
</cp:coreProperties>
</file>