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8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919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9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720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1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4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2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9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8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2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5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65D16-1CF7-4131-8EB2-863ADCC7DCE8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32B8-CC06-4CAC-B4B9-8EE755EA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019626" cy="1188720"/>
          </a:xfrm>
        </p:spPr>
        <p:txBody>
          <a:bodyPr>
            <a:normAutofit/>
          </a:bodyPr>
          <a:lstStyle/>
          <a:p>
            <a:pPr algn="ctr"/>
            <a:r>
              <a:rPr lang="vi-VN" sz="3200" dirty="0"/>
              <a:t>UBND QUẬN LONG BIÊN</a:t>
            </a:r>
            <a:br>
              <a:rPr lang="vi-VN" sz="3200" dirty="0"/>
            </a:br>
            <a:r>
              <a:rPr lang="vi-VN" sz="3200" dirty="0"/>
              <a:t>TRƯỜNG TIỂU HỌC ÁI MỘ B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2C74F-E4D2-4CB7-85B0-5DD8FF073CFC}"/>
              </a:ext>
            </a:extLst>
          </p:cNvPr>
          <p:cNvSpPr txBox="1"/>
          <p:nvPr/>
        </p:nvSpPr>
        <p:spPr>
          <a:xfrm>
            <a:off x="2225040" y="2092960"/>
            <a:ext cx="4806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50000"/>
                  </a:schemeClr>
                </a:solidFill>
              </a:rPr>
              <a:t>GDTC LỚP 2</a:t>
            </a:r>
            <a:endParaRPr lang="en-US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8FE85-9A17-4F0D-B834-8EB45B305EDF}"/>
              </a:ext>
            </a:extLst>
          </p:cNvPr>
          <p:cNvSpPr txBox="1"/>
          <p:nvPr/>
        </p:nvSpPr>
        <p:spPr>
          <a:xfrm>
            <a:off x="3117207" y="3271520"/>
            <a:ext cx="302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/>
              <a:t>LUYỆN TẬP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385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27C0-3E08-4C2D-B882-9BC94BDEA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D4184-E422-4005-B3B3-7C4CA7596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 2- Ôn các động tác ngồi cơ bản (SGK Cánh diều)">
            <a:hlinkClick r:id="" action="ppaction://media"/>
            <a:extLst>
              <a:ext uri="{FF2B5EF4-FFF2-40B4-BE49-F238E27FC236}">
                <a16:creationId xmlns:a16="http://schemas.microsoft.com/office/drawing/2014/main" id="{2A0ED816-6474-4271-BE18-A65C47872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16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Tahoma</vt:lpstr>
      <vt:lpstr>Trebuchet MS</vt:lpstr>
      <vt:lpstr>Wingdings 3</vt:lpstr>
      <vt:lpstr>Facet</vt:lpstr>
      <vt:lpstr>UBND QUẬN LONG BIÊN TRƯỜNG TIỂU HỌC ÁI MỘ 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2022-01-03T11:21:41Z</dcterms:created>
  <dcterms:modified xsi:type="dcterms:W3CDTF">2022-01-15T04:03:10Z</dcterms:modified>
</cp:coreProperties>
</file>