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65C1B-4C30-4950-86B9-2CD4296A4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C600C8-EDCE-45FC-A8F0-7482CEEE86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D837A-F048-474C-96A5-0A80066C4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4900-E7C4-496A-A231-219988FA9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1E12F-F437-43F1-BF6B-19D67E4C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66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D05BF-DFF2-4863-BC2E-AE391A2E3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F07BE-0917-4DE1-8565-19D264689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404C7-22CF-4A9F-B142-C5F49A6A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BB9DD-9C3C-480E-B90D-F8C9F1AA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5ACFF-0088-4867-9BCA-67CEB0303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748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B10265-D499-4069-96AD-F1B753E979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7CBCA-C5EB-4333-ADD5-0A6D59888E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1F24C-FAEA-41C4-9EA3-92BBC9728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60D11-A16F-454E-B39F-E0FF52888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4B28A-52FD-4A8B-B396-962F499D4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4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C79E3-5B68-41D7-A22F-E9BAF78D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05D59-C8F6-4910-A929-06E41D135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6F6FF-301F-41A3-8598-F20CCF4CC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3DBDE-E12E-471A-BDC9-7B1ED589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583E3-2AE0-40EA-ADED-AF5FA96C2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69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1D53-2110-4404-825A-BBEEB7CE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D3E0E-2398-4183-B996-FEA405133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1784A-F30A-49F1-8C3C-2A947334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8B0E5-5982-4F18-BD23-424D1CAF0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FD48A-D77F-488F-857E-762B96227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10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27835-E2DD-4379-91F4-7CACC7C29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77CDB4-3082-4D0C-AE94-73315397F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CCC289-5EEA-4CF6-B8C0-42606510E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AE953-F78A-48F1-929A-8A9F66654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BE00A-0F5A-42A0-94CA-AD959184E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6A86FF-38BF-4FCB-9C63-3045E1F25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77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35830-141B-4B04-A83E-6D854135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E124E1-8ACA-4D94-BA6B-55487876B1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CCF70F-2E88-405F-9796-5FC25B44A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D4AEE-8989-4A5F-A32E-A673D85825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D584E3-68A3-46A2-8B8C-FA70A3D51B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5F19FB-4949-447C-A162-504A17EA5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5CDD885-AB3C-48EC-86E5-726201055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5E51B7-59B4-45B8-AF24-E115D7A26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41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86B52-8FBF-4D2E-82A1-847130534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74B0BF-F524-4E9F-B008-FACB3089F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C66DD-4B7A-413C-923E-CAB17BE23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90706-351A-4137-9822-8FF5C08D9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85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21E05C-9768-4BD5-A664-304FBE812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92A15F-EF2A-4137-84C5-43060D2D8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6C90C-1C0F-46CB-9FF8-E039E1693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941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242A3-9177-4047-9750-E4424728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ED403-67B3-48F7-8199-67817A998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F1E2E-2B10-4ACA-B80F-AAEC72A93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1999A-4ED2-41AF-A334-99AFEA404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ADD35-F646-4D9C-89F8-5D8D868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234E2-BA05-4522-AC19-AA3734B46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4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80ADA-D5D5-4292-8266-A342B0AA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1ABE09-3655-40FF-970B-2FD1DA1941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354A6-BB07-4D2F-8310-17F2F4032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34175-1818-4ED6-8CEB-38F1C2E16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36BA49-3E1A-473F-8204-A843154D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87939C-6681-41CB-B0C8-44D3FABE5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02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DE9F5B-EAF8-476A-8632-75A456CD5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5994CA-3615-42CE-81FA-74CB14A5A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19709-C333-4A0C-8AEB-578C822B8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B726D-B3E9-4F07-84FF-722CDB09186F}" type="datetimeFigureOut">
              <a:rPr lang="en-US" smtClean="0"/>
              <a:t>1/1/2022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C6969-5A0B-4B35-93AD-7053FB24C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A9C78-BC04-4679-A7B7-5D3CEB053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5A5A4-9C19-4F5C-9ABC-9058D66E22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06AC2-E851-4B19-B285-3EA6B8985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620839-535F-4C0B-9639-A6FB9148EB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DTC 2- Động tác ngồi cơ bản (T2+3) SGK Cánh diều">
            <a:hlinkClick r:id="" action="ppaction://media"/>
            <a:extLst>
              <a:ext uri="{FF2B5EF4-FFF2-40B4-BE49-F238E27FC236}">
                <a16:creationId xmlns:a16="http://schemas.microsoft.com/office/drawing/2014/main" id="{E90C3FF1-4504-4975-9500-10C13EB1B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65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26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Phương</dc:creator>
  <cp:lastModifiedBy>Ngân Phương</cp:lastModifiedBy>
  <cp:revision>2</cp:revision>
  <dcterms:created xsi:type="dcterms:W3CDTF">2022-01-01T08:58:43Z</dcterms:created>
  <dcterms:modified xsi:type="dcterms:W3CDTF">2022-01-01T10:55:17Z</dcterms:modified>
</cp:coreProperties>
</file>