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DBB3-242E-43F0-82FD-DFA5A3103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7693C-1327-43B8-82BC-DD539F23A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E5AF5-4F4A-40C2-A4DF-7D6451AF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A3B34-912C-4C52-B368-B67E312C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BB8D3-3D0D-4FE8-BE33-4A1FB1D4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5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C9C6-0ED1-48F0-9349-E17B7EE8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E52AF-DFC6-41F5-ABE0-2652BF4C5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7C1CE-B264-48B8-9352-E056BC7AC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A95A2-54EE-4BAA-9840-39BE0937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9E367-6AF2-48E3-AF39-98BCA647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F739E-3936-412A-873B-0B79E587F3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403D7-3B6F-43E8-AAFE-E8B7E339A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F145C-7F8B-4193-8E00-631BA573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65253-F478-43EE-A2F2-7EA666E3D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7B26-FAC4-419A-855F-D6093BC7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5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2F78E-E921-497E-9F87-A0CEF4DE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566FA-0019-426A-950D-6C14E4872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3B2D4-C4C6-41AE-A0DD-08ED2F49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A8603-66D1-45A1-BCC7-D2B9795B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4EA85-5D3D-4C94-BDEB-61A94BFB0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8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5C84-69FE-4EA2-81CC-A3172421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57520-6811-4758-82F6-3A2B0B95A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A123B-0B9D-4613-949E-FB769EAEB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5F32C-9FA4-4875-8301-8258E125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ED1E4-9ED4-4C1D-8778-D222912D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794DF-C59E-4473-87A8-80741B8D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6803B-5D90-4BFA-ABD0-A90D1CC5A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E48D5-75D7-4ACD-9FDD-047F09DF9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755C2-E066-4736-A8D7-E44E89048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6A2F8-130B-4ECB-A5D5-68F6190F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ADDA7-D98A-474D-A208-6AFB8B0D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2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66960-3811-42FB-8892-FAE5F33E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8ED7C-EF6F-41B8-9A10-EF40865E0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D499B-1506-4B36-B039-46C3ED97B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421E3-AAB2-4296-B559-2BA3808F12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2927AA-B960-481B-92E1-B80F8ABFF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25F00-FC91-4C35-A3BA-E0744AD7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7EA84D-190C-4750-AAB8-28DDA008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0C8D6C-DE03-4CE7-AF71-D9D790FA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1A5B-83F4-4837-93D5-CA587D51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40AEB-2734-400A-AC0B-6EDA467C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F3404A-3E01-4F7E-8A90-AC90C7E3F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0617F-D913-42D7-B3EF-0BB37740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7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B9455-5762-4C97-A10F-8B650016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3BAEE-10C0-44F0-828A-61FC1DE9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2AFF7-745B-49C2-9499-1FB0B829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4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D58B-5E94-4FDF-8E78-23F2983EF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81E5A-601E-4284-8BD8-284F587FC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E6D80-7026-4B32-8CB9-40EBB7851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62497-1634-4331-AC30-1B1427D3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25FCB-BB93-4EB9-AA0B-E2809A7A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3031C-41F3-4937-903F-F97B5281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1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E61F-DF40-4405-98DF-F563BC7FA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71F0D3-B9DE-4915-B411-1BAAFAA631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3CE31-23FF-4AEA-B58E-034CFE77E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D6E60-726B-4168-9DB2-613A40B0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EB8D8-5C4B-46FF-A2F4-D8486253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052BA-9B9D-432A-8852-FF51B29B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9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4173C6-4E07-44ED-B8F1-E248C81B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4001B-D9D0-4A6F-B899-D570E613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0BE45-32D5-4B6D-AC24-BA1951A45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65D16-1CF7-4131-8EB2-863ADCC7DCE8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0746F-A69C-49C8-864E-EB151A049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C6CBA-9DD0-49CF-8EE1-273A2D20C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4D53F-755A-4EC6-B627-98AF1F818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8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27C0-3E08-4C2D-B882-9BC94BDEA3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D4184-E422-4005-B3B3-7C4CA75966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TC 2- Ôn các động tác ngồi cơ bản (SGK Cánh diều)">
            <a:hlinkClick r:id="" action="ppaction://media"/>
            <a:extLst>
              <a:ext uri="{FF2B5EF4-FFF2-40B4-BE49-F238E27FC236}">
                <a16:creationId xmlns:a16="http://schemas.microsoft.com/office/drawing/2014/main" id="{2A0ED816-6474-4271-BE18-A65C47872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1</cp:revision>
  <dcterms:created xsi:type="dcterms:W3CDTF">2022-01-03T11:21:41Z</dcterms:created>
  <dcterms:modified xsi:type="dcterms:W3CDTF">2022-01-03T11:21:50Z</dcterms:modified>
</cp:coreProperties>
</file>