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7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853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814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209148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646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47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37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174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31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74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7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245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21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437866"/>
            <a:ext cx="8153400" cy="6191534"/>
          </a:xfrm>
          <a:prstGeom prst="rect">
            <a:avLst/>
          </a:prstGeom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438400" y="1447800"/>
            <a:ext cx="4953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TOÁN LỚP 5</a:t>
            </a:r>
          </a:p>
        </p:txBody>
      </p:sp>
      <p:sp>
        <p:nvSpPr>
          <p:cNvPr id="6" name="WordArt 4" descr="Divot"/>
          <p:cNvSpPr>
            <a:spLocks noChangeArrowheads="1" noChangeShapeType="1" noTextEdit="1"/>
          </p:cNvSpPr>
          <p:nvPr/>
        </p:nvSpPr>
        <p:spPr bwMode="auto">
          <a:xfrm>
            <a:off x="2286000" y="3048000"/>
            <a:ext cx="6244988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anose="02020603050405020304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24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42900" y="6096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143000" y="3616911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76800" y="3527855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314700" y="5180850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314700" y="5180849"/>
            <a:ext cx="25146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</p:spTree>
    <p:extLst>
      <p:ext uri="{BB962C8B-B14F-4D97-AF65-F5344CB8AC3E}">
        <p14:creationId xmlns:p14="http://schemas.microsoft.com/office/powerpoint/2010/main" xmlns="" val="202749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3124200"/>
            <a:ext cx="8610600" cy="25908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kăng-gu-ru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733800" y="2363337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186793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048000"/>
            <a:ext cx="68580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Ôn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Thời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gian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2495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458200" cy="1219200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dirty="0" err="1">
                <a:latin typeface="Times New Roman" pitchFamily="18" charset="0"/>
              </a:rPr>
              <a:t>Muốn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</a:rPr>
              <a:t> ta </a:t>
            </a:r>
            <a:r>
              <a:rPr lang="en-US" dirty="0" err="1">
                <a:latin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600" y="3505200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FontTx/>
              <a:buChar char="•"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x  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838200"/>
            <a:ext cx="374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164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765412" y="2209800"/>
            <a:ext cx="7696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172200" y="5715000"/>
            <a:ext cx="236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</p:spTree>
    <p:extLst>
      <p:ext uri="{BB962C8B-B14F-4D97-AF65-F5344CB8AC3E}">
        <p14:creationId xmlns:p14="http://schemas.microsoft.com/office/powerpoint/2010/main" xmlns="" val="15940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800100"/>
            <a:ext cx="76962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616339"/>
              </p:ext>
            </p:extLst>
          </p:nvPr>
        </p:nvGraphicFramePr>
        <p:xfrm>
          <a:off x="152400" y="3733800"/>
          <a:ext cx="8686800" cy="1920876"/>
        </p:xfrm>
        <a:graphic>
          <a:graphicData uri="http://schemas.openxmlformats.org/drawingml/2006/table">
            <a:tbl>
              <a:tblPr/>
              <a:tblGrid>
                <a:gridCol w="631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6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73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9500" y="5029200"/>
            <a:ext cx="252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238500" y="5029200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31825" y="5029200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</p:spTree>
    <p:extLst>
      <p:ext uri="{BB962C8B-B14F-4D97-AF65-F5344CB8AC3E}">
        <p14:creationId xmlns:p14="http://schemas.microsoft.com/office/powerpoint/2010/main" xmlns="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371600" y="47244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80699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91400" y="4480719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48768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29400" y="4953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048000" y="4876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29100" y="1790700"/>
            <a:ext cx="228600" cy="56388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162300" y="3750018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303213" y="1981200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7giờ 30phút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9066213" y="541338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9066213" y="541338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283691" y="1504950"/>
            <a:ext cx="342900" cy="59817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24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610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820738" y="1752600"/>
            <a:ext cx="67992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820738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7620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92138" y="111204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413009" y="109276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533400" y="19050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508750" y="19812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155950" y="19050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079750" y="117475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?km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3475" y="256063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048919" y="-1874043"/>
            <a:ext cx="342900" cy="6799262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44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609600" y="976856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8km/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15phút.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1676400" y="5003981"/>
            <a:ext cx="6248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352800" y="5156381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= 8km/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 =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581400" y="3937181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29150" y="1670231"/>
            <a:ext cx="342900" cy="62484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125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733800"/>
            <a:ext cx="9144000" cy="31242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2km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115913" y="3276600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1676400" y="2576513"/>
            <a:ext cx="637540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2819400" y="28194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 = 8km/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t = 15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50776" y="1795179"/>
            <a:ext cx="225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92650" y="-820737"/>
            <a:ext cx="342900" cy="637540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60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dirty="0" err="1">
                <a:latin typeface="Times New Roman" pitchFamily="18" charset="0"/>
              </a:rPr>
              <a:t>Trò</a:t>
            </a:r>
            <a:r>
              <a:rPr lang="en-US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chơi</a:t>
            </a:r>
            <a:endParaRPr lang="en-US" sz="6000" b="1" dirty="0">
              <a:latin typeface="Times New Roman" pitchFamily="18" charset="0"/>
            </a:endParaRP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1905000"/>
            <a:ext cx="77724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nhanh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nhất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/>
                  </a:gs>
                  <a:gs pos="50000">
                    <a:srgbClr val="FFFF00"/>
                  </a:gs>
                  <a:gs pos="100000">
                    <a:srgbClr val="FF00FF"/>
                  </a:gs>
                </a:gsLst>
                <a:lin ang="189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0801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9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 - &amp;quot;Trò chơi&amp;quot;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 - &amp;quot;Dặn dò&amp;quot;&quot;/&gt;&lt;property id=&quot;20307&quot; value=&quot;268&quot;/&gt;&lt;/object&gt;&lt;/object&gt;&lt;object type=&quot;8&quot; unique_id=&quot;10028&quot;&gt;&lt;/object&gt;&lt;/object&gt;&lt;/database&gt;"/>
  <p:tag name="SECTOMILLISECCONVERTED" val="1"/>
  <p:tag name="ISPRING_RESOURCE_PATHS_HASH_PRESENTER" val="fdddaa2218fbba1edab56ac81461095c16317e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276</Words>
  <Application>Microsoft Office PowerPoint</Application>
  <PresentationFormat>On-screen Show (4:3)</PresentationFormat>
  <Paragraphs>69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Trò chơi</vt:lpstr>
      <vt:lpstr>Slide 10</vt:lpstr>
      <vt:lpstr>Slide 11</vt:lpstr>
      <vt:lpstr>Dặn dò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user</cp:lastModifiedBy>
  <cp:revision>16</cp:revision>
  <dcterms:created xsi:type="dcterms:W3CDTF">2016-02-25T15:40:36Z</dcterms:created>
  <dcterms:modified xsi:type="dcterms:W3CDTF">2021-03-15T05:02:32Z</dcterms:modified>
</cp:coreProperties>
</file>