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71" r:id="rId4"/>
    <p:sldId id="257" r:id="rId5"/>
    <p:sldId id="260" r:id="rId6"/>
    <p:sldId id="261" r:id="rId7"/>
    <p:sldId id="264" r:id="rId8"/>
    <p:sldId id="262" r:id="rId9"/>
    <p:sldId id="263" r:id="rId10"/>
    <p:sldId id="265" r:id="rId11"/>
    <p:sldId id="266" r:id="rId12"/>
    <p:sldId id="268" r:id="rId13"/>
  </p:sldIdLst>
  <p:sldSz cx="9144000" cy="6858000" type="screen4x3"/>
  <p:notesSz cx="6858000" cy="9144000"/>
  <p:custDataLst>
    <p:tags r:id="rId1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gif"/><Relationship Id="rId3" Type="http://schemas.openxmlformats.org/officeDocument/2006/relationships/image" Target="../media/image2.gif"/><Relationship Id="rId7" Type="http://schemas.openxmlformats.org/officeDocument/2006/relationships/image" Target="../media/image6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gif"/><Relationship Id="rId5" Type="http://schemas.openxmlformats.org/officeDocument/2006/relationships/image" Target="../media/image4.gif"/><Relationship Id="rId10" Type="http://schemas.openxmlformats.org/officeDocument/2006/relationships/image" Target="../media/image9.gif"/><Relationship Id="rId4" Type="http://schemas.openxmlformats.org/officeDocument/2006/relationships/image" Target="../media/image3.gif"/><Relationship Id="rId9" Type="http://schemas.openxmlformats.org/officeDocument/2006/relationships/image" Target="../media/image8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7866063" y="5584825"/>
            <a:ext cx="1277937" cy="127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4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048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4" name="Picture 5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9812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6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6" name="Picture 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7" name="Picture 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6764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8" name="Picture 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9" name="Picture 10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600" y="5181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0" name="Picture 1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315200" y="46482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1" name="Picture 12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696200" y="5410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2" name="Picture 1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0292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3" name="Picture 1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572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4" name="Picture 15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47244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5" name="Picture 1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325" y="6172200"/>
            <a:ext cx="685800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6" name="Picture 1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5761038"/>
            <a:ext cx="1066800" cy="639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7" name="Picture 1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25" y="6173788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8" name="Picture 1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60960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59" name="Picture 20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46735">
            <a:off x="3810000" y="4724400"/>
            <a:ext cx="679450" cy="32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0" name="Picture 21" descr="j0318055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02527">
            <a:off x="4443413" y="4800600"/>
            <a:ext cx="890587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1" name="Picture 22" descr="17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352724">
            <a:off x="6096000" y="38862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2" name="Picture 23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4958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3" name="Picture 2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4" name="Picture 25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5" name="Picture 2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486400"/>
            <a:ext cx="15240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6" name="Picture 27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7" name="Picture 28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8" name="Picture 2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9" name="Picture 30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0" name="Picture 31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8006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1" name="Picture 32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2" name="Picture 33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0960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3" name="Picture 34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4" name="Picture 3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5" name="Picture 3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181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6" name="Picture 3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3340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7" name="Picture 38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8" name="Picture 3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9" name="Picture 4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0" name="Picture 41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40386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1" name="Picture 42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517">
            <a:off x="7391400" y="43434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2" name="Picture 43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470357">
            <a:off x="762001" y="44196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3" name="Picture 4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4724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4" name="Picture 4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622935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5" name="Picture 4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029200"/>
            <a:ext cx="66675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6" name="Picture 4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4724400" y="4953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7" name="Picture 48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796223">
            <a:off x="1947863" y="4605337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8" name="Picture 49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6629400" y="34290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9" name="Picture 50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0" name="Picture 51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532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1" name="Picture 52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56769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2" name="Picture 53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72200" y="4953000"/>
            <a:ext cx="1419225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3" name="Picture 54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55626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4" name="Picture 56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5029200"/>
            <a:ext cx="1524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5" name="Picture 57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004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6" name="Picture 58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048000" y="49530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7" name="Picture 59" descr="Blue_rose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0" y="5486400"/>
            <a:ext cx="102235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8" name="Picture 60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99" name="Group 61"/>
          <p:cNvGrpSpPr>
            <a:grpSpLocks/>
          </p:cNvGrpSpPr>
          <p:nvPr/>
        </p:nvGrpSpPr>
        <p:grpSpPr bwMode="auto">
          <a:xfrm>
            <a:off x="4800600" y="4648200"/>
            <a:ext cx="1905000" cy="2209800"/>
            <a:chOff x="-216" y="3820"/>
            <a:chExt cx="648" cy="281"/>
          </a:xfrm>
        </p:grpSpPr>
        <p:pic>
          <p:nvPicPr>
            <p:cNvPr id="10338" name="Picture 6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9" name="Picture 6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40" name="Picture 64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00" name="Picture 65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5791200"/>
            <a:ext cx="685800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1" name="Picture 66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2" name="Picture 67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3" name="Picture 6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2766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4" name="Picture 69" descr="97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5562600"/>
            <a:ext cx="1254125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05" name="Group 70"/>
          <p:cNvGrpSpPr>
            <a:grpSpLocks/>
          </p:cNvGrpSpPr>
          <p:nvPr/>
        </p:nvGrpSpPr>
        <p:grpSpPr bwMode="auto">
          <a:xfrm>
            <a:off x="3505200" y="4648200"/>
            <a:ext cx="1905000" cy="2209800"/>
            <a:chOff x="-216" y="3820"/>
            <a:chExt cx="648" cy="281"/>
          </a:xfrm>
        </p:grpSpPr>
        <p:pic>
          <p:nvPicPr>
            <p:cNvPr id="10335" name="Picture 71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95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6" name="Picture 72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6" y="3820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37" name="Picture 73" descr="97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34"/>
              <a:ext cx="432" cy="2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0306" name="Picture 74" descr="22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791200"/>
            <a:ext cx="152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7" name="Picture 75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95130">
            <a:off x="4038600" y="4114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8" name="Picture 76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3819223">
            <a:off x="1" y="50292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9" name="Picture 77"/>
          <p:cNvPicPr>
            <a:picLocks noChangeAspect="1" noChangeArrowheads="1" noCrop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8682075">
            <a:off x="5257800" y="4495800"/>
            <a:ext cx="533400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0" name="Picture 7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4343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1" name="Picture 7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267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2" name="Picture 80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4876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3" name="Picture 8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5257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4" name="Picture 82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4102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5" name="Picture 8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10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6" name="Picture 84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495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7" name="Picture 8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51054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8" name="Picture 86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9" name="Picture 87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5334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0" name="Picture 88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4800600"/>
            <a:ext cx="3048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1" name="Picture 89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5029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2" name="Picture 90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46482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3" name="Picture 91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1148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4" name="Picture 92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48006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5" name="Picture 93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5720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6" name="Picture 94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48768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7" name="Picture 95"/>
          <p:cNvPicPr>
            <a:picLocks noChangeAspect="1" noChangeArrowheads="1" noCrop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648200"/>
            <a:ext cx="304800" cy="17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8" name="Picture 96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486400"/>
            <a:ext cx="3048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9" name="Picture 97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11430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0" name="Picture 98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8288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1" name="Picture 99" descr="200463042511690x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228600"/>
            <a:ext cx="1238250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2" name="WordArt 101"/>
          <p:cNvSpPr>
            <a:spLocks noChangeArrowheads="1" noChangeShapeType="1" noTextEdit="1"/>
          </p:cNvSpPr>
          <p:nvPr/>
        </p:nvSpPr>
        <p:spPr bwMode="auto">
          <a:xfrm>
            <a:off x="381000" y="2925763"/>
            <a:ext cx="8362950" cy="1295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Times New Roman"/>
              </a:rPr>
              <a:t>Chào mừng quý thầy cô </a:t>
            </a:r>
          </a:p>
          <a:p>
            <a:pPr algn="ctr"/>
            <a:r>
              <a:rPr lang="vi-VN" sz="4000" kern="10">
                <a:ln w="9525">
                  <a:solidFill>
                    <a:srgbClr val="66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cs typeface="Times New Roman"/>
              </a:rPr>
              <a:t>về thăm lớp</a:t>
            </a:r>
            <a:endParaRPr lang="en-US" sz="4000" kern="10">
              <a:ln w="9525">
                <a:solidFill>
                  <a:srgbClr val="6600CC"/>
                </a:solidFill>
                <a:round/>
                <a:headEnd/>
                <a:tailEnd/>
              </a:ln>
              <a:solidFill>
                <a:srgbClr val="FF0000"/>
              </a:solidFill>
              <a:latin typeface="+mj-lt"/>
              <a:cs typeface="Times New Roman"/>
            </a:endParaRPr>
          </a:p>
        </p:txBody>
      </p:sp>
      <p:sp>
        <p:nvSpPr>
          <p:cNvPr id="10333" name="Text Box 102"/>
          <p:cNvSpPr txBox="1">
            <a:spLocks noChangeArrowheads="1"/>
          </p:cNvSpPr>
          <p:nvPr/>
        </p:nvSpPr>
        <p:spPr bwMode="auto">
          <a:xfrm>
            <a:off x="2778125" y="3429000"/>
            <a:ext cx="3151188" cy="588963"/>
          </a:xfrm>
          <a:prstGeom prst="rect">
            <a:avLst/>
          </a:prstGeom>
          <a:solidFill>
            <a:srgbClr val="FFFF66"/>
          </a:solidFill>
          <a:ln w="9525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800000"/>
                </a:solidFill>
                <a:latin typeface="+mj-lt"/>
                <a:cs typeface="Arial" charset="0"/>
              </a:rPr>
              <a:t>MÔN:</a:t>
            </a:r>
            <a:r>
              <a:rPr lang="en-US" b="1">
                <a:solidFill>
                  <a:srgbClr val="800000"/>
                </a:solidFill>
                <a:latin typeface="+mj-lt"/>
                <a:cs typeface="Arial" charset="0"/>
              </a:rPr>
              <a:t> </a:t>
            </a:r>
            <a:r>
              <a:rPr lang="en-US" sz="3200" b="1">
                <a:solidFill>
                  <a:srgbClr val="800000"/>
                </a:solidFill>
                <a:latin typeface="+mj-lt"/>
                <a:cs typeface="Arial" charset="0"/>
              </a:rPr>
              <a:t>TOÁN</a:t>
            </a:r>
          </a:p>
        </p:txBody>
      </p:sp>
      <p:sp>
        <p:nvSpPr>
          <p:cNvPr id="10334" name="Text Box 19"/>
          <p:cNvSpPr txBox="1">
            <a:spLocks noChangeArrowheads="1"/>
          </p:cNvSpPr>
          <p:nvPr/>
        </p:nvSpPr>
        <p:spPr bwMode="auto">
          <a:xfrm>
            <a:off x="1371600" y="115888"/>
            <a:ext cx="67818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000" b="1">
                <a:solidFill>
                  <a:srgbClr val="000099"/>
                </a:solidFill>
                <a:latin typeface="+mj-lt"/>
              </a:rPr>
              <a:t>PHÒNG GIÁO DỤC VÀ ĐÀO TẠO QUẬN LONG BIÊN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>
                <a:solidFill>
                  <a:srgbClr val="000099"/>
                </a:solidFill>
                <a:latin typeface="+mj-lt"/>
              </a:rPr>
              <a:t>TRƯỜNG TIỂU HỌC ÁI MỘ B</a:t>
            </a:r>
          </a:p>
        </p:txBody>
      </p:sp>
    </p:spTree>
    <p:extLst>
      <p:ext uri="{BB962C8B-B14F-4D97-AF65-F5344CB8AC3E}">
        <p14:creationId xmlns:p14="http://schemas.microsoft.com/office/powerpoint/2010/main" val="1463633688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Description: Giải bài Luyện tập chung - sgk toán 5 trang 89 -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65463"/>
            <a:ext cx="5562600" cy="26037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5632" y="2971800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Chiều</a:t>
            </a:r>
            <a:r>
              <a:rPr lang="en-US" sz="3600" baseline="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rộng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AD = BC = 25 + 15 = 40 (cm)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lang="en-US" sz="3600" baseline="300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Chiều</a:t>
            </a:r>
            <a:r>
              <a:rPr lang="en-US" sz="3600" baseline="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dài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 = CD = 2400 : 40 = 60 (cm)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r>
              <a:rPr lang="en-US" sz="3600" baseline="300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Bây</a:t>
            </a:r>
            <a:r>
              <a:rPr lang="en-US" sz="3600" baseline="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giờ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thấy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MDC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có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CD = 60 cm</a:t>
            </a:r>
            <a:endParaRPr lang="en-US" sz="3600" baseline="30000" dirty="0">
              <a:solidFill>
                <a:srgbClr val="00206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Cạnh</a:t>
            </a:r>
            <a:r>
              <a:rPr lang="en-US" sz="3600" baseline="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MD = 25 cm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en-US" sz="3600" baseline="30000" dirty="0" err="1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Vậy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MDC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60× 25</a:t>
            </a: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2 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= 750 </a:t>
            </a:r>
            <a:r>
              <a:rPr lang="en-US" sz="3600" baseline="300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en-US" sz="3600" baseline="3000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cm2)</a:t>
            </a:r>
            <a:endParaRPr lang="en-US" sz="3600" baseline="30000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                              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Đáp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aseline="300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750 cm2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094630" y="2438400"/>
            <a:ext cx="11833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giải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4703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09800" y="3225225"/>
            <a:ext cx="3926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X= 3,91; 3,92; …;4….</a:t>
            </a:r>
            <a:endParaRPr lang="en-US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29886" y="1828800"/>
            <a:ext cx="64091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3,9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&lt; x &lt; 4,1</a:t>
            </a:r>
          </a:p>
        </p:txBody>
      </p:sp>
    </p:spTree>
    <p:extLst>
      <p:ext uri="{BB962C8B-B14F-4D97-AF65-F5344CB8AC3E}">
        <p14:creationId xmlns:p14="http://schemas.microsoft.com/office/powerpoint/2010/main" val="216461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60" name="Picture 24" descr="Pictur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2209800" y="1295400"/>
            <a:ext cx="8305800" cy="823913"/>
          </a:xfrm>
          <a:prstGeom prst="rect">
            <a:avLst/>
          </a:prstGeom>
          <a:noFill/>
          <a:ln>
            <a:noFill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4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</p:txBody>
      </p:sp>
      <p:pic>
        <p:nvPicPr>
          <p:cNvPr id="39966" name="Picture 30" descr="Entertainment-02-june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4648200"/>
            <a:ext cx="1905000" cy="1833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6086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6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6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57600" y="533400"/>
            <a:ext cx="11095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cũ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2247" y="1256390"/>
            <a:ext cx="74680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dện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304800" y="2133600"/>
            <a:ext cx="8610600" cy="246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CC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1:Tính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cm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 cm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>
              <a:spcBef>
                <a:spcPct val="50000"/>
              </a:spcBef>
              <a:buFontTx/>
              <a:buAutoNum type="alphaLcParenR"/>
            </a:pP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đáy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2,5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chiều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1,7 </a:t>
            </a:r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dm.</a:t>
            </a:r>
          </a:p>
          <a:p>
            <a:pPr eaLnBrk="1" hangingPunct="1">
              <a:spcBef>
                <a:spcPct val="50000"/>
              </a:spcBef>
            </a:pP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45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7"/>
          <p:cNvSpPr txBox="1">
            <a:spLocks noChangeArrowheads="1"/>
          </p:cNvSpPr>
          <p:nvPr/>
        </p:nvSpPr>
        <p:spPr bwMode="auto">
          <a:xfrm>
            <a:off x="3390900" y="762000"/>
            <a:ext cx="1981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 i="1" u="sng" dirty="0" err="1">
                <a:solidFill>
                  <a:prstClr val="black"/>
                </a:solidFill>
                <a:latin typeface="Times New Roman" pitchFamily="18" charset="0"/>
                <a:cs typeface="Arial" charset="0"/>
              </a:rPr>
              <a:t>Toán</a:t>
            </a:r>
            <a:endParaRPr lang="en-US" altLang="en-US" sz="3600" b="1" i="1" u="sng" dirty="0">
              <a:solidFill>
                <a:prstClr val="black"/>
              </a:solidFill>
              <a:latin typeface="Times New Roman" pitchFamily="18" charset="0"/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41445" y="1510521"/>
            <a:ext cx="769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>
              <a:defRPr/>
            </a:pPr>
            <a:r>
              <a:rPr lang="en-US" sz="5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</a:t>
            </a:r>
            <a:r>
              <a:rPr lang="en-US" sz="5400" b="1" dirty="0" smtClean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 CHUNG</a:t>
            </a:r>
            <a:endParaRPr lang="en-US" sz="5400" b="1" dirty="0">
              <a:ln w="10541" cmpd="sng">
                <a:solidFill>
                  <a:srgbClr val="4F81BD">
                    <a:shade val="88000"/>
                    <a:satMod val="110000"/>
                  </a:srgbClr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0992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990600"/>
            <a:ext cx="838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thập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72,364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6" name="Oval 5"/>
          <p:cNvSpPr/>
          <p:nvPr/>
        </p:nvSpPr>
        <p:spPr>
          <a:xfrm>
            <a:off x="1298864" y="2594264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343891" y="2149081"/>
            <a:ext cx="6629400" cy="3108543"/>
            <a:chOff x="1343891" y="2149081"/>
            <a:chExt cx="6629400" cy="3108543"/>
          </a:xfrm>
        </p:grpSpPr>
        <p:sp>
          <p:nvSpPr>
            <p:cNvPr id="5" name="Rectangle 4"/>
            <p:cNvSpPr/>
            <p:nvPr/>
          </p:nvSpPr>
          <p:spPr>
            <a:xfrm>
              <a:off x="1343891" y="2149081"/>
              <a:ext cx="6629400" cy="31085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A.  3</a:t>
              </a:r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          </a:t>
              </a:r>
              <a:endPara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B.  3</a:t>
              </a:r>
            </a:p>
            <a:p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10</a:t>
              </a:r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   </a:t>
              </a:r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</a:p>
            <a:p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. </a:t>
              </a:r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3</a:t>
              </a:r>
            </a:p>
            <a:p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100</a:t>
              </a:r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  </a:t>
              </a:r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 </a:t>
              </a:r>
              <a:endPara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  <a:p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D</a:t>
              </a:r>
              <a:r>
                <a:rPr lang="en-US" sz="2800" dirty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. </a:t>
              </a:r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3</a:t>
              </a:r>
            </a:p>
            <a:p>
              <a:r>
                <a:rPr lang="en-US" sz="2800" dirty="0" smtClean="0">
                  <a:solidFill>
                    <a:srgbClr val="002060"/>
                  </a:solidFill>
                  <a:latin typeface="Times New Roman" pitchFamily="18" charset="0"/>
                  <a:cs typeface="Times New Roman" pitchFamily="18" charset="0"/>
                </a:rPr>
                <a:t>    1000</a:t>
              </a:r>
              <a:endPara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905000" y="3048000"/>
              <a:ext cx="304800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884218" y="3886200"/>
              <a:ext cx="477982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808018" y="4724400"/>
              <a:ext cx="554182" cy="0"/>
            </a:xfrm>
            <a:prstGeom prst="line">
              <a:avLst/>
            </a:prstGeom>
            <a:ln w="127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TextBox 6"/>
          <p:cNvSpPr txBox="1"/>
          <p:nvPr/>
        </p:nvSpPr>
        <p:spPr>
          <a:xfrm>
            <a:off x="381000" y="457200"/>
            <a:ext cx="14270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495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1674674"/>
            <a:ext cx="8534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25 con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20 con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Tỉ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bể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A.5%       B.20%         C.80%            D.100%</a:t>
            </a:r>
          </a:p>
        </p:txBody>
      </p:sp>
      <p:sp>
        <p:nvSpPr>
          <p:cNvPr id="12" name="Oval 11"/>
          <p:cNvSpPr/>
          <p:nvPr/>
        </p:nvSpPr>
        <p:spPr>
          <a:xfrm>
            <a:off x="4343400" y="3449598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2628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1676400"/>
            <a:ext cx="87629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2800g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ki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lô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-gam ?</a:t>
            </a:r>
          </a:p>
          <a:p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A.280 kg          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B.28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kg      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C.2,8 kg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    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D.0,28 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kg</a:t>
            </a:r>
          </a:p>
        </p:txBody>
      </p:sp>
      <p:sp>
        <p:nvSpPr>
          <p:cNvPr id="5" name="Oval 4"/>
          <p:cNvSpPr/>
          <p:nvPr/>
        </p:nvSpPr>
        <p:spPr>
          <a:xfrm>
            <a:off x="5029200" y="2209800"/>
            <a:ext cx="533400" cy="484909"/>
          </a:xfrm>
          <a:prstGeom prst="ellipse">
            <a:avLst/>
          </a:prstGeom>
          <a:solidFill>
            <a:schemeClr val="lt1">
              <a:alpha val="0"/>
            </a:schemeClr>
          </a:solidFill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" y="838200"/>
            <a:ext cx="12538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6200" y="1389129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76200" y="2133600"/>
            <a:ext cx="8763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39,72 +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46,18     b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95,64 -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27,35      c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31.05 x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26       d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 77,5 : 2,5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0" y="2415659"/>
            <a:ext cx="184731" cy="3693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 descr="Giải bài Luyện tập chung - sgk toán 5 trang 89 - 9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971800"/>
            <a:ext cx="8915400" cy="2667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8797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8200" y="1447800"/>
            <a:ext cx="76962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Viết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thập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chỗ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chấm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a) 8m5dm = 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......m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lang="en-US" sz="360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</a:t>
            </a: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</a:t>
            </a: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5d</a:t>
            </a:r>
            <a:r>
              <a:rPr lang="en-US" sz="36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aseline="300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......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aseline="30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93660" y="3090894"/>
            <a:ext cx="6976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8,5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05200" y="3606225"/>
            <a:ext cx="9028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8,05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Description: Giải bài Luyện tập chung - sgk toán 5 trang 89 - 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595" y="3581400"/>
            <a:ext cx="4495800" cy="312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0965" y="1524000"/>
            <a:ext cx="851823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Cho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chữ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nhật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ABCD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2400 cm</a:t>
            </a:r>
            <a:r>
              <a:rPr lang="en-US" sz="3200" baseline="30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(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xem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vẽ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tam </a:t>
            </a:r>
            <a:r>
              <a:rPr lang="en-US" sz="3200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giác</a:t>
            </a:r>
            <a:r>
              <a:rPr lang="en-US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MDC.</a:t>
            </a:r>
            <a:endParaRPr lang="en-US" sz="1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4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9642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2&quot;/&gt;&lt;property id=&quot;20307&quot; value=&quot;256&quot;/&gt;&lt;/object&gt;&lt;object type=&quot;3&quot; unique_id=&quot;10005&quot;&gt;&lt;property id=&quot;20148&quot; value=&quot;5&quot;/&gt;&lt;property id=&quot;20300&quot; value=&quot;Slide 3&quot;/&gt;&lt;property id=&quot;20307&quot; value=&quot;271&quot;/&gt;&lt;/object&gt;&lt;object type=&quot;3&quot; unique_id=&quot;10006&quot;&gt;&lt;property id=&quot;20148&quot; value=&quot;5&quot;/&gt;&lt;property id=&quot;20300&quot; value=&quot;Slide 4&quot;/&gt;&lt;property id=&quot;20307&quot; value=&quot;257&quot;/&gt;&lt;/object&gt;&lt;object type=&quot;3&quot; unique_id=&quot;10007&quot;&gt;&lt;property id=&quot;20148&quot; value=&quot;5&quot;/&gt;&lt;property id=&quot;20300&quot; value=&quot;Slide 5&quot;/&gt;&lt;property id=&quot;20307&quot; value=&quot;260&quot;/&gt;&lt;/object&gt;&lt;object type=&quot;3&quot; unique_id=&quot;10008&quot;&gt;&lt;property id=&quot;20148&quot; value=&quot;5&quot;/&gt;&lt;property id=&quot;20300&quot; value=&quot;Slide 6&quot;/&gt;&lt;property id=&quot;20307&quot; value=&quot;261&quot;/&gt;&lt;/object&gt;&lt;object type=&quot;3&quot; unique_id=&quot;10009&quot;&gt;&lt;property id=&quot;20148&quot; value=&quot;5&quot;/&gt;&lt;property id=&quot;20300&quot; value=&quot;Slide 7&quot;/&gt;&lt;property id=&quot;20307&quot; value=&quot;264&quot;/&gt;&lt;/object&gt;&lt;object type=&quot;3&quot; unique_id=&quot;10010&quot;&gt;&lt;property id=&quot;20148&quot; value=&quot;5&quot;/&gt;&lt;property id=&quot;20300&quot; value=&quot;Slide 8&quot;/&gt;&lt;property id=&quot;20307&quot; value=&quot;262&quot;/&gt;&lt;/object&gt;&lt;object type=&quot;3&quot; unique_id=&quot;10011&quot;&gt;&lt;property id=&quot;20148&quot; value=&quot;5&quot;/&gt;&lt;property id=&quot;20300&quot; value=&quot;Slide 9&quot;/&gt;&lt;property id=&quot;20307&quot; value=&quot;263&quot;/&gt;&lt;/object&gt;&lt;object type=&quot;3&quot; unique_id=&quot;10012&quot;&gt;&lt;property id=&quot;20148&quot; value=&quot;5&quot;/&gt;&lt;property id=&quot;20300&quot; value=&quot;Slide 10&quot;/&gt;&lt;property id=&quot;20307&quot; value=&quot;265&quot;/&gt;&lt;/object&gt;&lt;object type=&quot;3&quot; unique_id=&quot;10013&quot;&gt;&lt;property id=&quot;20148&quot; value=&quot;5&quot;/&gt;&lt;property id=&quot;20300&quot; value=&quot;Slide 11&quot;/&gt;&lt;property id=&quot;20307&quot; value=&quot;266&quot;/&gt;&lt;/object&gt;&lt;object type=&quot;3&quot; unique_id=&quot;10014&quot;&gt;&lt;property id=&quot;20148&quot; value=&quot;5&quot;/&gt;&lt;property id=&quot;20300&quot; value=&quot;Slide 12&quot;/&gt;&lt;property id=&quot;20307&quot; value=&quot;268&quot;/&gt;&lt;/object&gt;&lt;object type=&quot;3&quot; unique_id=&quot;10920&quot;&gt;&lt;property id=&quot;20148&quot; value=&quot;5&quot;/&gt;&lt;property id=&quot;20300&quot; value=&quot;Slide 1&quot;/&gt;&lt;property id=&quot;20307&quot; value=&quot;272&quot;/&gt;&lt;/object&gt;&lt;/object&gt;&lt;object type=&quot;8&quot; unique_id=&quot;1002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266</Words>
  <Application>Microsoft Office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 Luong</dc:creator>
  <cp:lastModifiedBy>A</cp:lastModifiedBy>
  <cp:revision>10</cp:revision>
  <dcterms:created xsi:type="dcterms:W3CDTF">2006-08-16T00:00:00Z</dcterms:created>
  <dcterms:modified xsi:type="dcterms:W3CDTF">2020-01-08T02:08:27Z</dcterms:modified>
</cp:coreProperties>
</file>