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B653-EF69-4906-A644-72FE1C7F76E3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5E29-C4E7-41A6-B0A5-8F3FC5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WordArt 13"/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716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LÀM VĂN</a:t>
            </a:r>
          </a:p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 </a:t>
            </a:r>
          </a:p>
        </p:txBody>
      </p:sp>
    </p:spTree>
    <p:extLst>
      <p:ext uri="{BB962C8B-B14F-4D97-AF65-F5344CB8AC3E}">
        <p14:creationId xmlns:p14="http://schemas.microsoft.com/office/powerpoint/2010/main" val="125877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4800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b="1" u="sng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880919"/>
            <a:ext cx="8077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6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NHẬN XÉT CHUNG</a:t>
            </a:r>
          </a:p>
        </p:txBody>
      </p:sp>
    </p:spTree>
    <p:extLst>
      <p:ext uri="{BB962C8B-B14F-4D97-AF65-F5344CB8AC3E}">
        <p14:creationId xmlns:p14="http://schemas.microsoft.com/office/powerpoint/2010/main" val="1577072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74700"/>
            <a:ext cx="8382000" cy="1295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TỰ SỬA LỖI TRONG 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09600" y="2146300"/>
            <a:ext cx="80772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6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66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HỌC TẬP ĐOẠN VĂN HAY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04800" y="17526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5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61556" cy="23622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</a:rPr>
              <a:t>CHỌN MỘT ĐOẠN TRONG BÀI LÀM CỦA EM, VIẾT LẠI THEO CÁCH KHÁC HAY HƠN</a:t>
            </a:r>
          </a:p>
        </p:txBody>
      </p:sp>
    </p:spTree>
    <p:extLst>
      <p:ext uri="{BB962C8B-B14F-4D97-AF65-F5344CB8AC3E}">
        <p14:creationId xmlns:p14="http://schemas.microsoft.com/office/powerpoint/2010/main" val="370463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002106bg7fr7v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772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Bài học kết thúc!</a:t>
            </a:r>
          </a:p>
        </p:txBody>
      </p:sp>
    </p:spTree>
    <p:extLst>
      <p:ext uri="{BB962C8B-B14F-4D97-AF65-F5344CB8AC3E}">
        <p14:creationId xmlns:p14="http://schemas.microsoft.com/office/powerpoint/2010/main" val="68489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123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Tập làm văn</vt:lpstr>
      <vt:lpstr>NHẬN XÉT CHUNG</vt:lpstr>
      <vt:lpstr>TỰ SỬA LỖI TRONG BÀI </vt:lpstr>
      <vt:lpstr>HỌC TẬP ĐOẠN VĂN HAY</vt:lpstr>
      <vt:lpstr>CHỌN MỘT ĐOẠN TRONG BÀI LÀM CỦA EM, VIẾT LẠI THEO CÁCH KHÁC HAY HƠN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3</cp:revision>
  <dcterms:created xsi:type="dcterms:W3CDTF">2021-04-07T08:08:55Z</dcterms:created>
  <dcterms:modified xsi:type="dcterms:W3CDTF">2021-04-07T08:17:43Z</dcterms:modified>
</cp:coreProperties>
</file>