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59" r:id="rId6"/>
    <p:sldId id="264" r:id="rId7"/>
    <p:sldId id="261" r:id="rId8"/>
    <p:sldId id="263" r:id="rId9"/>
    <p:sldId id="262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2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79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3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7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32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33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9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76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8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85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711-14FD-44C0-8FE2-5808156F2672}" type="datetimeFigureOut">
              <a:rPr lang="en-US" smtClean="0"/>
              <a:t>05/03/2021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C8828-BC1B-4660-B033-8AB50CB7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36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T%20V&#7872;%20TI%20SO%20PHAN%20TRAM\MHOA-CAUCAM\07%20Em%20yeu%20truong%20em.wma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B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3200" y="0"/>
            <a:ext cx="9347200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3079" name="Picture 7" descr="BAR_EL~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590800" y="1303338"/>
            <a:ext cx="3886200" cy="5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5" name="07 Em yeu truong em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019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4" descr="1018265obiutmb6vk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33400" y="3581400"/>
            <a:ext cx="762000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5" descr="1018265obiutmb6vk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143000" y="4876800"/>
            <a:ext cx="762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6" descr="Bauernba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971800"/>
            <a:ext cx="44958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42999" y="2935575"/>
            <a:ext cx="7315201" cy="216982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5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NHIỆT LIỆT CHÀO MỪNG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540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5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5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!</a:t>
            </a:r>
            <a:endParaRPr lang="en-US" sz="540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WordArt 6"/>
          <p:cNvSpPr>
            <a:spLocks noChangeArrowheads="1" noChangeShapeType="1" noTextEdit="1"/>
          </p:cNvSpPr>
          <p:nvPr/>
        </p:nvSpPr>
        <p:spPr bwMode="auto">
          <a:xfrm>
            <a:off x="1219200" y="4343400"/>
            <a:ext cx="7010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 err="1">
                <a:ln w="22225">
                  <a:pattFill prst="wdUpDiag">
                    <a:fgClr>
                      <a:srgbClr val="FF0000"/>
                    </a:fgClr>
                    <a:bgClr>
                      <a:srgbClr val="0000FF"/>
                    </a:bgClr>
                  </a:pattFill>
                  <a:round/>
                  <a:headEnd/>
                  <a:tailEnd/>
                </a:ln>
                <a:blipFill dpi="0" rotWithShape="1">
                  <a:blip r:embed="rId8"/>
                  <a:srcRect/>
                  <a:stretch>
                    <a:fillRect/>
                  </a:stretch>
                </a:blipFill>
                <a:latin typeface="Times New Roman"/>
                <a:cs typeface="Times New Roman"/>
              </a:rPr>
              <a:t>Phân</a:t>
            </a:r>
            <a:r>
              <a:rPr lang="en-US" sz="2000" b="1" kern="10" dirty="0">
                <a:ln w="22225">
                  <a:pattFill prst="wdUpDiag">
                    <a:fgClr>
                      <a:srgbClr val="FF0000"/>
                    </a:fgClr>
                    <a:bgClr>
                      <a:srgbClr val="0000FF"/>
                    </a:bgClr>
                  </a:pattFill>
                  <a:round/>
                  <a:headEnd/>
                  <a:tailEnd/>
                </a:ln>
                <a:blipFill dpi="0" rotWithShape="1">
                  <a:blip r:embed="rId8"/>
                  <a:srcRect/>
                  <a:stretch>
                    <a:fillRect/>
                  </a:stretch>
                </a:blipFill>
                <a:latin typeface="Times New Roman"/>
                <a:cs typeface="Times New Roman"/>
              </a:rPr>
              <a:t> </a:t>
            </a:r>
            <a:r>
              <a:rPr lang="en-US" sz="2000" b="1" kern="10" dirty="0" err="1">
                <a:ln w="22225">
                  <a:pattFill prst="wdUpDiag">
                    <a:fgClr>
                      <a:srgbClr val="FF0000"/>
                    </a:fgClr>
                    <a:bgClr>
                      <a:srgbClr val="0000FF"/>
                    </a:bgClr>
                  </a:pattFill>
                  <a:round/>
                  <a:headEnd/>
                  <a:tailEnd/>
                </a:ln>
                <a:blipFill dpi="0" rotWithShape="1">
                  <a:blip r:embed="rId8"/>
                  <a:srcRect/>
                  <a:stretch>
                    <a:fillRect/>
                  </a:stretch>
                </a:blipFill>
                <a:latin typeface="Times New Roman"/>
                <a:cs typeface="Times New Roman"/>
              </a:rPr>
              <a:t>môn</a:t>
            </a:r>
            <a:r>
              <a:rPr lang="en-US" sz="2000" b="1" kern="10" dirty="0">
                <a:ln w="22225">
                  <a:pattFill prst="wdUpDiag">
                    <a:fgClr>
                      <a:srgbClr val="FF0000"/>
                    </a:fgClr>
                    <a:bgClr>
                      <a:srgbClr val="0000FF"/>
                    </a:bgClr>
                  </a:pattFill>
                  <a:round/>
                  <a:headEnd/>
                  <a:tailEnd/>
                </a:ln>
                <a:blipFill dpi="0" rotWithShape="1">
                  <a:blip r:embed="rId8"/>
                  <a:srcRect/>
                  <a:stretch>
                    <a:fillRect/>
                  </a:stretch>
                </a:blipFill>
                <a:latin typeface="Times New Roman"/>
                <a:cs typeface="Times New Roman"/>
              </a:rPr>
              <a:t>: </a:t>
            </a:r>
            <a:r>
              <a:rPr lang="en-US" sz="2000" b="1" kern="10" dirty="0" smtClean="0">
                <a:ln w="22225">
                  <a:pattFill prst="wdUpDiag">
                    <a:fgClr>
                      <a:srgbClr val="FF0000"/>
                    </a:fgClr>
                    <a:bgClr>
                      <a:srgbClr val="0000FF"/>
                    </a:bgClr>
                  </a:pattFill>
                  <a:round/>
                  <a:headEnd/>
                  <a:tailEnd/>
                </a:ln>
                <a:blipFill dpi="0" rotWithShape="1">
                  <a:blip r:embed="rId8"/>
                  <a:srcRect/>
                  <a:stretch>
                    <a:fillRect/>
                  </a:stretch>
                </a:blipFill>
                <a:latin typeface="Times New Roman"/>
                <a:cs typeface="Times New Roman"/>
              </a:rPr>
              <a:t>TẬP LÀM VĂN   </a:t>
            </a:r>
            <a:endParaRPr lang="en-US" sz="2000" b="1" kern="10" dirty="0">
              <a:ln w="22225">
                <a:pattFill prst="wdUpDiag">
                  <a:fgClr>
                    <a:srgbClr val="FF0000"/>
                  </a:fgClr>
                  <a:bgClr>
                    <a:srgbClr val="0000FF"/>
                  </a:bgClr>
                </a:pattFill>
                <a:round/>
                <a:headEnd/>
                <a:tailEnd/>
              </a:ln>
              <a:blipFill dpi="0" rotWithShape="1">
                <a:blip r:embed="rId8"/>
                <a:srcRect/>
                <a:stretch>
                  <a:fillRect/>
                </a:stretch>
              </a:blip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078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866" fill="hold"/>
                                        <p:tgtEl>
                                          <p:spTgt spid="491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65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0" y="4572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18288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 BÀI VĂN THỂ HIỆN TÌNH CẢM, CẢM XÚC CỦA BẢN THÂN TRƯỚC MỘT SỰ VIỆC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5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8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7790" y="1318974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477060"/>
            <a:ext cx="739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6390" y="37338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13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).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74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36895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06013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244545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152351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8100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14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229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MB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TB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: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KB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86100" y="3048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DÀN Ý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90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9563" y="235725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6316" y="1472624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nháp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5061" y="33528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 descr="I:\HINHNEN\Khung hinh mau\1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0"/>
            <a:ext cx="9151938" cy="692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WordArt 9"/>
          <p:cNvSpPr>
            <a:spLocks noChangeArrowheads="1" noChangeShapeType="1" noTextEdit="1"/>
          </p:cNvSpPr>
          <p:nvPr/>
        </p:nvSpPr>
        <p:spPr bwMode="auto">
          <a:xfrm>
            <a:off x="762000" y="1981200"/>
            <a:ext cx="74676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 CHÚC CÁC THẦY CÔ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MẠNH KHỎE - HẠNH PHÚC- CHÚC CÁC EM HỌC GIỎI</a:t>
            </a:r>
          </a:p>
        </p:txBody>
      </p:sp>
    </p:spTree>
    <p:extLst>
      <p:ext uri="{BB962C8B-B14F-4D97-AF65-F5344CB8AC3E}">
        <p14:creationId xmlns:p14="http://schemas.microsoft.com/office/powerpoint/2010/main" val="92163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864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77651&quot;&gt;&lt;/object&gt;&lt;object type=&quot;2&quot; unique_id=&quot;77652&quot;&gt;&lt;object type=&quot;3&quot; unique_id=&quot;77653&quot;&gt;&lt;property id=&quot;20148&quot; value=&quot;5&quot;/&gt;&lt;property id=&quot;20300&quot; value=&quot;Slide 1&quot;/&gt;&lt;property id=&quot;20307&quot; value=&quot;257&quot;/&gt;&lt;/object&gt;&lt;object type=&quot;3&quot; unique_id=&quot;77654&quot;&gt;&lt;property id=&quot;20148&quot; value=&quot;5&quot;/&gt;&lt;property id=&quot;20300&quot; value=&quot;Slide 2&quot;/&gt;&lt;property id=&quot;20307&quot; value=&quot;256&quot;/&gt;&lt;/object&gt;&lt;object type=&quot;3&quot; unique_id=&quot;77655&quot;&gt;&lt;property id=&quot;20148&quot; value=&quot;5&quot;/&gt;&lt;property id=&quot;20300&quot; value=&quot;Slide 3&quot;/&gt;&lt;property id=&quot;20307&quot; value=&quot;258&quot;/&gt;&lt;/object&gt;&lt;object type=&quot;3&quot; unique_id=&quot;77656&quot;&gt;&lt;property id=&quot;20148&quot; value=&quot;5&quot;/&gt;&lt;property id=&quot;20300&quot; value=&quot;Slide 4&quot;/&gt;&lt;property id=&quot;20307&quot; value=&quot;260&quot;/&gt;&lt;/object&gt;&lt;object type=&quot;3&quot; unique_id=&quot;77657&quot;&gt;&lt;property id=&quot;20148&quot; value=&quot;5&quot;/&gt;&lt;property id=&quot;20300&quot; value=&quot;Slide 5&quot;/&gt;&lt;property id=&quot;20307&quot; value=&quot;259&quot;/&gt;&lt;/object&gt;&lt;object type=&quot;3&quot; unique_id=&quot;77707&quot;&gt;&lt;property id=&quot;20148&quot; value=&quot;5&quot;/&gt;&lt;property id=&quot;20300&quot; value=&quot;Slide 7&quot;/&gt;&lt;property id=&quot;20307&quot; value=&quot;261&quot;/&gt;&lt;/object&gt;&lt;object type=&quot;3&quot; unique_id=&quot;77740&quot;&gt;&lt;property id=&quot;20148&quot; value=&quot;5&quot;/&gt;&lt;property id=&quot;20300&quot; value=&quot;Slide 8&quot;/&gt;&lt;property id=&quot;20307&quot; value=&quot;263&quot;/&gt;&lt;/object&gt;&lt;object type=&quot;3&quot; unique_id=&quot;77741&quot;&gt;&lt;property id=&quot;20148&quot; value=&quot;5&quot;/&gt;&lt;property id=&quot;20300&quot; value=&quot;Slide 9&quot;/&gt;&lt;property id=&quot;20307&quot; value=&quot;262&quot;/&gt;&lt;/object&gt;&lt;object type=&quot;3&quot; unique_id=&quot;77772&quot;&gt;&lt;property id=&quot;20148&quot; value=&quot;5&quot;/&gt;&lt;property id=&quot;20300&quot; value=&quot;Slide 6&quot;/&gt;&lt;property id=&quot;20307&quot; value=&quot;26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288</Words>
  <Application>Microsoft Office PowerPoint</Application>
  <PresentationFormat>On-screen Show (4:3)</PresentationFormat>
  <Paragraphs>28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12</cp:revision>
  <dcterms:created xsi:type="dcterms:W3CDTF">2021-03-02T07:53:43Z</dcterms:created>
  <dcterms:modified xsi:type="dcterms:W3CDTF">2021-03-05T05:48:52Z</dcterms:modified>
</cp:coreProperties>
</file>