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58" r:id="rId3"/>
    <p:sldId id="259" r:id="rId4"/>
    <p:sldId id="260" r:id="rId5"/>
    <p:sldId id="261" r:id="rId6"/>
    <p:sldId id="262" r:id="rId7"/>
    <p:sldId id="263" r:id="rId8"/>
    <p:sldId id="264" r:id="rId9"/>
    <p:sldId id="265" r:id="rId10"/>
    <p:sldId id="266" r:id="rId11"/>
    <p:sldId id="267" r:id="rId12"/>
    <p:sldId id="268" r:id="rId13"/>
    <p:sldId id="270" r:id="rId14"/>
  </p:sldIdLst>
  <p:sldSz cx="9144000" cy="6858000" type="screen4x3"/>
  <p:notesSz cx="6858000" cy="9144000"/>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9" d="100"/>
          <a:sy n="69" d="100"/>
        </p:scale>
        <p:origin x="-54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1310E85-54AC-4AD2-A184-D6AF21FB4D2E}" type="datetimeFigureOut">
              <a:rPr lang="en-US" smtClean="0"/>
              <a:pPr/>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74C2E8-A927-46C1-81FD-CD7B35F1CDC7}" type="slidenum">
              <a:rPr lang="en-US" smtClean="0"/>
              <a:pPr/>
              <a:t>‹#›</a:t>
            </a:fld>
            <a:endParaRPr lang="en-US"/>
          </a:p>
        </p:txBody>
      </p:sp>
    </p:spTree>
    <p:extLst>
      <p:ext uri="{BB962C8B-B14F-4D97-AF65-F5344CB8AC3E}">
        <p14:creationId xmlns:p14="http://schemas.microsoft.com/office/powerpoint/2010/main" val="2132836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310E85-54AC-4AD2-A184-D6AF21FB4D2E}" type="datetimeFigureOut">
              <a:rPr lang="en-US" smtClean="0"/>
              <a:pPr/>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74C2E8-A927-46C1-81FD-CD7B35F1CDC7}" type="slidenum">
              <a:rPr lang="en-US" smtClean="0"/>
              <a:pPr/>
              <a:t>‹#›</a:t>
            </a:fld>
            <a:endParaRPr lang="en-US"/>
          </a:p>
        </p:txBody>
      </p:sp>
    </p:spTree>
    <p:extLst>
      <p:ext uri="{BB962C8B-B14F-4D97-AF65-F5344CB8AC3E}">
        <p14:creationId xmlns:p14="http://schemas.microsoft.com/office/powerpoint/2010/main" val="664315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310E85-54AC-4AD2-A184-D6AF21FB4D2E}" type="datetimeFigureOut">
              <a:rPr lang="en-US" smtClean="0"/>
              <a:pPr/>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74C2E8-A927-46C1-81FD-CD7B35F1CDC7}" type="slidenum">
              <a:rPr lang="en-US" smtClean="0"/>
              <a:pPr/>
              <a:t>‹#›</a:t>
            </a:fld>
            <a:endParaRPr lang="en-US"/>
          </a:p>
        </p:txBody>
      </p:sp>
    </p:spTree>
    <p:extLst>
      <p:ext uri="{BB962C8B-B14F-4D97-AF65-F5344CB8AC3E}">
        <p14:creationId xmlns:p14="http://schemas.microsoft.com/office/powerpoint/2010/main" val="1954083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310E85-54AC-4AD2-A184-D6AF21FB4D2E}" type="datetimeFigureOut">
              <a:rPr lang="en-US" smtClean="0"/>
              <a:pPr/>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74C2E8-A927-46C1-81FD-CD7B35F1CDC7}" type="slidenum">
              <a:rPr lang="en-US" smtClean="0"/>
              <a:pPr/>
              <a:t>‹#›</a:t>
            </a:fld>
            <a:endParaRPr lang="en-US"/>
          </a:p>
        </p:txBody>
      </p:sp>
    </p:spTree>
    <p:extLst>
      <p:ext uri="{BB962C8B-B14F-4D97-AF65-F5344CB8AC3E}">
        <p14:creationId xmlns:p14="http://schemas.microsoft.com/office/powerpoint/2010/main" val="41132382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310E85-54AC-4AD2-A184-D6AF21FB4D2E}" type="datetimeFigureOut">
              <a:rPr lang="en-US" smtClean="0"/>
              <a:pPr/>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74C2E8-A927-46C1-81FD-CD7B35F1CDC7}" type="slidenum">
              <a:rPr lang="en-US" smtClean="0"/>
              <a:pPr/>
              <a:t>‹#›</a:t>
            </a:fld>
            <a:endParaRPr lang="en-US"/>
          </a:p>
        </p:txBody>
      </p:sp>
    </p:spTree>
    <p:extLst>
      <p:ext uri="{BB962C8B-B14F-4D97-AF65-F5344CB8AC3E}">
        <p14:creationId xmlns:p14="http://schemas.microsoft.com/office/powerpoint/2010/main" val="4048894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1310E85-54AC-4AD2-A184-D6AF21FB4D2E}" type="datetimeFigureOut">
              <a:rPr lang="en-US" smtClean="0"/>
              <a:pPr/>
              <a:t>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74C2E8-A927-46C1-81FD-CD7B35F1CDC7}" type="slidenum">
              <a:rPr lang="en-US" smtClean="0"/>
              <a:pPr/>
              <a:t>‹#›</a:t>
            </a:fld>
            <a:endParaRPr lang="en-US"/>
          </a:p>
        </p:txBody>
      </p:sp>
    </p:spTree>
    <p:extLst>
      <p:ext uri="{BB962C8B-B14F-4D97-AF65-F5344CB8AC3E}">
        <p14:creationId xmlns:p14="http://schemas.microsoft.com/office/powerpoint/2010/main" val="3978044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310E85-54AC-4AD2-A184-D6AF21FB4D2E}" type="datetimeFigureOut">
              <a:rPr lang="en-US" smtClean="0"/>
              <a:pPr/>
              <a:t>1/30/2020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74C2E8-A927-46C1-81FD-CD7B35F1CDC7}" type="slidenum">
              <a:rPr lang="en-US" smtClean="0"/>
              <a:pPr/>
              <a:t>‹#›</a:t>
            </a:fld>
            <a:endParaRPr lang="en-US"/>
          </a:p>
        </p:txBody>
      </p:sp>
    </p:spTree>
    <p:extLst>
      <p:ext uri="{BB962C8B-B14F-4D97-AF65-F5344CB8AC3E}">
        <p14:creationId xmlns:p14="http://schemas.microsoft.com/office/powerpoint/2010/main" val="664635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310E85-54AC-4AD2-A184-D6AF21FB4D2E}" type="datetimeFigureOut">
              <a:rPr lang="en-US" smtClean="0"/>
              <a:pPr/>
              <a:t>1/30/2020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74C2E8-A927-46C1-81FD-CD7B35F1CDC7}" type="slidenum">
              <a:rPr lang="en-US" smtClean="0"/>
              <a:pPr/>
              <a:t>‹#›</a:t>
            </a:fld>
            <a:endParaRPr lang="en-US"/>
          </a:p>
        </p:txBody>
      </p:sp>
    </p:spTree>
    <p:extLst>
      <p:ext uri="{BB962C8B-B14F-4D97-AF65-F5344CB8AC3E}">
        <p14:creationId xmlns:p14="http://schemas.microsoft.com/office/powerpoint/2010/main" val="183241659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310E85-54AC-4AD2-A184-D6AF21FB4D2E}" type="datetimeFigureOut">
              <a:rPr lang="en-US" smtClean="0"/>
              <a:pPr/>
              <a:t>1/30/2020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74C2E8-A927-46C1-81FD-CD7B35F1CDC7}" type="slidenum">
              <a:rPr lang="en-US" smtClean="0"/>
              <a:pPr/>
              <a:t>‹#›</a:t>
            </a:fld>
            <a:endParaRPr lang="en-US"/>
          </a:p>
        </p:txBody>
      </p:sp>
    </p:spTree>
    <p:extLst>
      <p:ext uri="{BB962C8B-B14F-4D97-AF65-F5344CB8AC3E}">
        <p14:creationId xmlns:p14="http://schemas.microsoft.com/office/powerpoint/2010/main" val="3810076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310E85-54AC-4AD2-A184-D6AF21FB4D2E}" type="datetimeFigureOut">
              <a:rPr lang="en-US" smtClean="0"/>
              <a:pPr/>
              <a:t>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74C2E8-A927-46C1-81FD-CD7B35F1CDC7}" type="slidenum">
              <a:rPr lang="en-US" smtClean="0"/>
              <a:pPr/>
              <a:t>‹#›</a:t>
            </a:fld>
            <a:endParaRPr lang="en-US"/>
          </a:p>
        </p:txBody>
      </p:sp>
    </p:spTree>
    <p:extLst>
      <p:ext uri="{BB962C8B-B14F-4D97-AF65-F5344CB8AC3E}">
        <p14:creationId xmlns:p14="http://schemas.microsoft.com/office/powerpoint/2010/main" val="2008866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310E85-54AC-4AD2-A184-D6AF21FB4D2E}" type="datetimeFigureOut">
              <a:rPr lang="en-US" smtClean="0"/>
              <a:pPr/>
              <a:t>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74C2E8-A927-46C1-81FD-CD7B35F1CDC7}" type="slidenum">
              <a:rPr lang="en-US" smtClean="0"/>
              <a:pPr/>
              <a:t>‹#›</a:t>
            </a:fld>
            <a:endParaRPr lang="en-US"/>
          </a:p>
        </p:txBody>
      </p:sp>
    </p:spTree>
    <p:extLst>
      <p:ext uri="{BB962C8B-B14F-4D97-AF65-F5344CB8AC3E}">
        <p14:creationId xmlns:p14="http://schemas.microsoft.com/office/powerpoint/2010/main" val="369730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310E85-54AC-4AD2-A184-D6AF21FB4D2E}" type="datetimeFigureOut">
              <a:rPr lang="en-US" smtClean="0"/>
              <a:pPr/>
              <a:t>1/30/2020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74C2E8-A927-46C1-81FD-CD7B35F1CDC7}" type="slidenum">
              <a:rPr lang="en-US" smtClean="0"/>
              <a:pPr/>
              <a:t>‹#›</a:t>
            </a:fld>
            <a:endParaRPr lang="en-US"/>
          </a:p>
        </p:txBody>
      </p:sp>
    </p:spTree>
    <p:extLst>
      <p:ext uri="{BB962C8B-B14F-4D97-AF65-F5344CB8AC3E}">
        <p14:creationId xmlns:p14="http://schemas.microsoft.com/office/powerpoint/2010/main" val="35712541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gif"/><Relationship Id="rId13" Type="http://schemas.openxmlformats.org/officeDocument/2006/relationships/image" Target="../media/image12.gif"/><Relationship Id="rId3" Type="http://schemas.openxmlformats.org/officeDocument/2006/relationships/image" Target="../media/image2.gif"/><Relationship Id="rId7" Type="http://schemas.openxmlformats.org/officeDocument/2006/relationships/image" Target="../media/image6.gif"/><Relationship Id="rId12" Type="http://schemas.openxmlformats.org/officeDocument/2006/relationships/image" Target="../media/image11.gif"/><Relationship Id="rId2" Type="http://schemas.openxmlformats.org/officeDocument/2006/relationships/image" Target="../media/image1.wmf"/><Relationship Id="rId1" Type="http://schemas.openxmlformats.org/officeDocument/2006/relationships/slideLayout" Target="../slideLayouts/slideLayout2.xml"/><Relationship Id="rId6" Type="http://schemas.openxmlformats.org/officeDocument/2006/relationships/image" Target="../media/image5.gif"/><Relationship Id="rId11" Type="http://schemas.openxmlformats.org/officeDocument/2006/relationships/image" Target="../media/image10.gif"/><Relationship Id="rId5" Type="http://schemas.openxmlformats.org/officeDocument/2006/relationships/image" Target="../media/image4.gif"/><Relationship Id="rId10" Type="http://schemas.openxmlformats.org/officeDocument/2006/relationships/image" Target="../media/image9.gif"/><Relationship Id="rId4" Type="http://schemas.openxmlformats.org/officeDocument/2006/relationships/image" Target="../media/image3.gif"/><Relationship Id="rId9" Type="http://schemas.openxmlformats.org/officeDocument/2006/relationships/image" Target="../media/image8.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hyperlink" Target="../../Administrator/My%20Documents/My%20Computer" TargetMode="External"/><Relationship Id="rId2" Type="http://schemas.openxmlformats.org/officeDocument/2006/relationships/image" Target="../media/image21.gif"/><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4" name="Picture 2"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7866063" y="5584825"/>
            <a:ext cx="1277937"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4" descr="200463042511690x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048000"/>
            <a:ext cx="123825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5" descr="200463042511690x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981200"/>
            <a:ext cx="123825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6" descr="200463042511690x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1143000"/>
            <a:ext cx="123825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7" descr="200463042511690x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676400"/>
            <a:ext cx="123825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8" descr="200463042511690x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676400"/>
            <a:ext cx="123825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9" descr="Blue_ros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5181600"/>
            <a:ext cx="10223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10" descr="Blue_ros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5181600"/>
            <a:ext cx="10223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11" descr="Blue_ros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7315200" y="4648200"/>
            <a:ext cx="14192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Picture 12" descr="Blue_ros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7696200" y="5410200"/>
            <a:ext cx="10223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13" descr="Blue_ros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5029200"/>
            <a:ext cx="10223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Picture 14" descr="Blue_ros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4572000"/>
            <a:ext cx="14192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Picture 15" descr="Blue_ros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6096000" y="4724400"/>
            <a:ext cx="14192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7" name="Picture 16" descr="97"/>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854325" y="6172200"/>
            <a:ext cx="68580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8" name="Picture 17" descr="97"/>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778125" y="5761038"/>
            <a:ext cx="10668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9" name="Picture 18" descr="97"/>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778125" y="6173788"/>
            <a:ext cx="685800"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0" name="Picture 19" descr="97"/>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6096000"/>
            <a:ext cx="685800"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1" name="Picture 20" descr="j0318055"/>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246735">
            <a:off x="3810000" y="4724400"/>
            <a:ext cx="679450"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2" name="Picture 21" descr="j0318055"/>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302527">
            <a:off x="4443413" y="4800600"/>
            <a:ext cx="89058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3" name="Picture 22" descr="17"/>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1352724">
            <a:off x="6096000" y="3886200"/>
            <a:ext cx="14287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4" name="Picture 23"/>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8001000" y="4495800"/>
            <a:ext cx="6667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5" name="Picture 24" descr="22"/>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2286000" y="4495800"/>
            <a:ext cx="1524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6" name="Picture 25" descr="22"/>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828800" y="4495800"/>
            <a:ext cx="1524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7" name="Picture 26" descr="22"/>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600200" y="5486400"/>
            <a:ext cx="1524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8" name="Picture 27" descr="22"/>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295400" y="5029200"/>
            <a:ext cx="1524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9" name="Picture 28" descr="22"/>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2362200" y="5029200"/>
            <a:ext cx="1524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0" name="Picture 29" descr="97"/>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5562600"/>
            <a:ext cx="12541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1" name="Picture 30" descr="22"/>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838200" y="5029200"/>
            <a:ext cx="1524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2" name="Picture 31" descr="22"/>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457200" y="4800600"/>
            <a:ext cx="1524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3" name="Picture 32" descr="22"/>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0" y="5029200"/>
            <a:ext cx="1524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4" name="Picture 33" descr="22"/>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609600" y="6096000"/>
            <a:ext cx="152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5" name="Picture 34" descr="97"/>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5562600"/>
            <a:ext cx="12541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6" name="Picture 35" descr="97"/>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5562600"/>
            <a:ext cx="12541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7" name="Picture 36" descr="97"/>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5181600"/>
            <a:ext cx="12541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8" name="Picture 37" descr="97"/>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5334000"/>
            <a:ext cx="12541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9" name="Picture 38" descr="97"/>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5562600"/>
            <a:ext cx="12541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0" name="Picture 39"/>
          <p:cNvPicPr>
            <a:picLocks noChangeAspect="1" noChangeArrowheads="1" noCrop="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09600" y="5257800"/>
            <a:ext cx="3048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1" name="Picture 40"/>
          <p:cNvPicPr>
            <a:picLocks noChangeAspect="1" noChangeArrowheads="1" noCrop="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286000" y="5334000"/>
            <a:ext cx="3048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2" name="Picture 4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2438400" y="4038600"/>
            <a:ext cx="6667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3" name="Picture 42"/>
          <p:cNvPicPr>
            <a:picLocks noChangeAspect="1" noChangeArrowheads="1" noCrop="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805517">
            <a:off x="7391400" y="4343400"/>
            <a:ext cx="5334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4" name="Picture 43"/>
          <p:cNvPicPr>
            <a:picLocks noChangeAspect="1" noChangeArrowheads="1" noCrop="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4470357">
            <a:off x="762001" y="4419600"/>
            <a:ext cx="5334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5" name="Picture 44"/>
          <p:cNvPicPr>
            <a:picLocks noChangeAspect="1" noChangeArrowheads="1" noCrop="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114800" y="4724400"/>
            <a:ext cx="3048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6" name="Picture 45"/>
          <p:cNvPicPr>
            <a:picLocks noChangeAspect="1" noChangeArrowheads="1" noCrop="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267200" y="6229350"/>
            <a:ext cx="3048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7" name="Picture 46"/>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4343400" y="5029200"/>
            <a:ext cx="6667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8" name="Picture 47"/>
          <p:cNvPicPr>
            <a:picLocks noChangeAspect="1" noChangeArrowheads="1" noCrop="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8682075">
            <a:off x="4724400" y="4953000"/>
            <a:ext cx="5334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9" name="Picture 48"/>
          <p:cNvPicPr>
            <a:picLocks noChangeAspect="1" noChangeArrowheads="1" noCrop="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3796223">
            <a:off x="1947863" y="4605337"/>
            <a:ext cx="5334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0" name="Picture 49"/>
          <p:cNvPicPr>
            <a:picLocks noChangeAspect="1" noChangeArrowheads="1" noCrop="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8682075">
            <a:off x="6629400" y="3429000"/>
            <a:ext cx="5334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1" name="Picture 50" descr="200463042511690x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5334000"/>
            <a:ext cx="123825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2" name="Picture 51" descr="Blue_ros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6553200" y="5486400"/>
            <a:ext cx="10223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3" name="Picture 52" descr="200463042511690x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5676900"/>
            <a:ext cx="123825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4" name="Picture 53" descr="Blue_ros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6172200" y="4953000"/>
            <a:ext cx="14192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5" name="Picture 54" descr="Blue_ros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5562600"/>
            <a:ext cx="10223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6" name="Picture 56" descr="22"/>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381000" y="5029200"/>
            <a:ext cx="1524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7" name="Picture 57" descr="Blue_ros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3200400" y="5486400"/>
            <a:ext cx="10223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8" name="Picture 58" descr="Blue_ros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3048000" y="4953000"/>
            <a:ext cx="10223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9" name="Picture 59" descr="Blue_ros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6096000" y="5486400"/>
            <a:ext cx="10223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30" name="Picture 60" descr="97"/>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5562600"/>
            <a:ext cx="12541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31" name="Group 61"/>
          <p:cNvGrpSpPr>
            <a:grpSpLocks/>
          </p:cNvGrpSpPr>
          <p:nvPr/>
        </p:nvGrpSpPr>
        <p:grpSpPr bwMode="auto">
          <a:xfrm>
            <a:off x="4800600" y="4648200"/>
            <a:ext cx="1905000" cy="2209800"/>
            <a:chOff x="-216" y="3820"/>
            <a:chExt cx="648" cy="281"/>
          </a:xfrm>
        </p:grpSpPr>
        <p:pic>
          <p:nvPicPr>
            <p:cNvPr id="3169" name="Picture 62" descr="97"/>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8" y="3895"/>
              <a:ext cx="432"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0" name="Picture 63" descr="97"/>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16" y="3820"/>
              <a:ext cx="432"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1" name="Picture 64" descr="97"/>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3834"/>
              <a:ext cx="432"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132" name="Picture 65" descr="97"/>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5791200"/>
            <a:ext cx="685800"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33" name="Picture 66" descr="97"/>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5562600"/>
            <a:ext cx="12541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34" name="Picture 67" descr="97"/>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5562600"/>
            <a:ext cx="12541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35" name="Picture 68"/>
          <p:cNvPicPr>
            <a:picLocks noChangeAspect="1" noChangeArrowheads="1" noCrop="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648200" y="3276600"/>
            <a:ext cx="3048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36" name="Picture 69" descr="97"/>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5562600"/>
            <a:ext cx="12541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37" name="Group 70"/>
          <p:cNvGrpSpPr>
            <a:grpSpLocks/>
          </p:cNvGrpSpPr>
          <p:nvPr/>
        </p:nvGrpSpPr>
        <p:grpSpPr bwMode="auto">
          <a:xfrm>
            <a:off x="3505200" y="4648200"/>
            <a:ext cx="1905000" cy="2209800"/>
            <a:chOff x="-216" y="3820"/>
            <a:chExt cx="648" cy="281"/>
          </a:xfrm>
        </p:grpSpPr>
        <p:pic>
          <p:nvPicPr>
            <p:cNvPr id="3166" name="Picture 71" descr="97"/>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8" y="3895"/>
              <a:ext cx="432"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67" name="Picture 72" descr="97"/>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16" y="3820"/>
              <a:ext cx="432"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68" name="Picture 73" descr="97"/>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3834"/>
              <a:ext cx="432"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138" name="Picture 74" descr="22"/>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219200" y="5791200"/>
            <a:ext cx="152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39" name="Picture 75"/>
          <p:cNvPicPr>
            <a:picLocks noChangeAspect="1" noChangeArrowheads="1" noCrop="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2695130">
            <a:off x="4038600" y="4114800"/>
            <a:ext cx="5334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40" name="Picture 76"/>
          <p:cNvPicPr>
            <a:picLocks noChangeAspect="1" noChangeArrowheads="1" noCrop="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3819223">
            <a:off x="1" y="5029200"/>
            <a:ext cx="5334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41" name="Picture 77"/>
          <p:cNvPicPr>
            <a:picLocks noChangeAspect="1" noChangeArrowheads="1" noCrop="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8682075">
            <a:off x="5257800" y="4495800"/>
            <a:ext cx="5334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42" name="Picture 78"/>
          <p:cNvPicPr>
            <a:picLocks noChangeAspect="1" noChangeArrowheads="1" noCrop="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905000" y="4343400"/>
            <a:ext cx="3048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43" name="Picture 79"/>
          <p:cNvPicPr>
            <a:picLocks noChangeAspect="1" noChangeArrowheads="1" noCrop="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048000" y="4267200"/>
            <a:ext cx="3048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44" name="Picture 80"/>
          <p:cNvPicPr>
            <a:picLocks noChangeAspect="1" noChangeArrowheads="1" noCrop="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219200" y="4876800"/>
            <a:ext cx="3048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45" name="Picture 81"/>
          <p:cNvPicPr>
            <a:picLocks noChangeAspect="1" noChangeArrowheads="1" noCrop="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029200" y="5257800"/>
            <a:ext cx="3048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46" name="Picture 82"/>
          <p:cNvPicPr>
            <a:picLocks noChangeAspect="1" noChangeArrowheads="1" noCrop="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096000" y="54102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47" name="Picture 83"/>
          <p:cNvPicPr>
            <a:picLocks noChangeAspect="1" noChangeArrowheads="1" noCrop="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505200" y="5410200"/>
            <a:ext cx="3048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48" name="Picture 84"/>
          <p:cNvPicPr>
            <a:picLocks noChangeAspect="1" noChangeArrowheads="1" noCrop="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800600" y="4495800"/>
            <a:ext cx="3048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49" name="Picture 85"/>
          <p:cNvPicPr>
            <a:picLocks noChangeAspect="1" noChangeArrowheads="1" noCrop="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534400" y="5105400"/>
            <a:ext cx="3048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50" name="Picture 86"/>
          <p:cNvPicPr>
            <a:picLocks noChangeAspect="1" noChangeArrowheads="1" noCrop="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114800" y="5029200"/>
            <a:ext cx="3048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51" name="Picture 87"/>
          <p:cNvPicPr>
            <a:picLocks noChangeAspect="1" noChangeArrowheads="1" noCrop="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229600" y="5334000"/>
            <a:ext cx="3048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52" name="Picture 88"/>
          <p:cNvPicPr>
            <a:picLocks noChangeAspect="1" noChangeArrowheads="1" noCrop="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772400" y="48006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53" name="Picture 89"/>
          <p:cNvPicPr>
            <a:picLocks noChangeAspect="1" noChangeArrowheads="1" noCrop="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5029200"/>
            <a:ext cx="3048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54" name="Picture 90"/>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6248400" y="464820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55" name="Picture 91"/>
          <p:cNvPicPr>
            <a:picLocks noChangeAspect="1" noChangeArrowheads="1" noCrop="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429000" y="4114800"/>
            <a:ext cx="3048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56" name="Picture 92"/>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7239000" y="480060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57" name="Picture 93"/>
          <p:cNvPicPr>
            <a:picLocks noChangeAspect="1" noChangeArrowheads="1" noCrop="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638800" y="4572000"/>
            <a:ext cx="3048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58" name="Picture 94"/>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5257800" y="487680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59" name="Picture 95"/>
          <p:cNvPicPr>
            <a:picLocks noChangeAspect="1" noChangeArrowheads="1" noCrop="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819400" y="4648200"/>
            <a:ext cx="3048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60" name="Picture 96"/>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228600" y="548640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61" name="Picture 97" descr="200463042511690x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1143000"/>
            <a:ext cx="123825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62" name="Picture 98" descr="200463042511690x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828800"/>
            <a:ext cx="123825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63" name="Picture 99" descr="200463042511690x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228600"/>
            <a:ext cx="123825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64" name="WordArt 101"/>
          <p:cNvSpPr>
            <a:spLocks noChangeArrowheads="1" noChangeShapeType="1" noTextEdit="1"/>
          </p:cNvSpPr>
          <p:nvPr/>
        </p:nvSpPr>
        <p:spPr bwMode="auto">
          <a:xfrm>
            <a:off x="381000" y="2362200"/>
            <a:ext cx="8362950" cy="1295400"/>
          </a:xfrm>
          <a:prstGeom prst="rect">
            <a:avLst/>
          </a:prstGeom>
        </p:spPr>
        <p:txBody>
          <a:bodyPr spcFirstLastPara="1" wrap="none" fromWordArt="1">
            <a:prstTxWarp prst="textArchUp">
              <a:avLst>
                <a:gd name="adj" fmla="val 10800000"/>
              </a:avLst>
            </a:prstTxWarp>
          </a:bodyPr>
          <a:lstStyle/>
          <a:p>
            <a:pPr algn="ctr"/>
            <a:r>
              <a:rPr lang="vi-VN" sz="4000" kern="10" dirty="0">
                <a:ln w="9525">
                  <a:solidFill>
                    <a:srgbClr val="6600CC"/>
                  </a:solidFill>
                  <a:round/>
                  <a:headEnd/>
                  <a:tailEnd/>
                </a:ln>
                <a:solidFill>
                  <a:srgbClr val="FF0000"/>
                </a:solidFill>
                <a:latin typeface="+mj-lt"/>
                <a:cs typeface="Times New Roman"/>
              </a:rPr>
              <a:t>Chào mừng quý thầy cô </a:t>
            </a:r>
          </a:p>
          <a:p>
            <a:pPr algn="ctr"/>
            <a:r>
              <a:rPr lang="vi-VN" sz="4000" kern="10" dirty="0">
                <a:ln w="9525">
                  <a:solidFill>
                    <a:srgbClr val="6600CC"/>
                  </a:solidFill>
                  <a:round/>
                  <a:headEnd/>
                  <a:tailEnd/>
                </a:ln>
                <a:solidFill>
                  <a:srgbClr val="FF0000"/>
                </a:solidFill>
                <a:latin typeface="+mj-lt"/>
                <a:cs typeface="Times New Roman"/>
              </a:rPr>
              <a:t>về thăm lớp</a:t>
            </a:r>
            <a:endParaRPr lang="en-US" sz="4000" kern="10" dirty="0">
              <a:ln w="9525">
                <a:solidFill>
                  <a:srgbClr val="6600CC"/>
                </a:solidFill>
                <a:round/>
                <a:headEnd/>
                <a:tailEnd/>
              </a:ln>
              <a:solidFill>
                <a:srgbClr val="FF0000"/>
              </a:solidFill>
              <a:latin typeface="+mj-lt"/>
              <a:cs typeface="Times New Roman"/>
            </a:endParaRPr>
          </a:p>
        </p:txBody>
      </p:sp>
      <p:sp>
        <p:nvSpPr>
          <p:cNvPr id="3165" name="Text Box 102"/>
          <p:cNvSpPr txBox="1">
            <a:spLocks noChangeArrowheads="1"/>
          </p:cNvSpPr>
          <p:nvPr/>
        </p:nvSpPr>
        <p:spPr bwMode="auto">
          <a:xfrm>
            <a:off x="1905000" y="3048000"/>
            <a:ext cx="5334000" cy="584775"/>
          </a:xfrm>
          <a:prstGeom prst="rect">
            <a:avLst/>
          </a:prstGeom>
          <a:solidFill>
            <a:srgbClr val="FFFF66"/>
          </a:solidFill>
          <a:ln w="9525">
            <a:solidFill>
              <a:srgbClr val="66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200" b="1" dirty="0" smtClean="0">
                <a:solidFill>
                  <a:srgbClr val="800000"/>
                </a:solidFill>
                <a:latin typeface="+mj-lt"/>
              </a:rPr>
              <a:t>PHÂN MÔN</a:t>
            </a:r>
            <a:r>
              <a:rPr lang="en-US" sz="3200" b="1" dirty="0">
                <a:solidFill>
                  <a:srgbClr val="800000"/>
                </a:solidFill>
                <a:latin typeface="+mj-lt"/>
              </a:rPr>
              <a:t>:</a:t>
            </a:r>
            <a:r>
              <a:rPr lang="en-US" b="1" dirty="0">
                <a:solidFill>
                  <a:srgbClr val="800000"/>
                </a:solidFill>
                <a:latin typeface="+mj-lt"/>
              </a:rPr>
              <a:t> </a:t>
            </a:r>
            <a:r>
              <a:rPr lang="en-US" sz="3200" b="1" dirty="0" smtClean="0">
                <a:solidFill>
                  <a:srgbClr val="800000"/>
                </a:solidFill>
                <a:latin typeface="+mj-lt"/>
              </a:rPr>
              <a:t>TẬP ĐỌC</a:t>
            </a:r>
            <a:endParaRPr lang="en-US" sz="3200" b="1" dirty="0">
              <a:solidFill>
                <a:srgbClr val="800000"/>
              </a:solidFill>
              <a:latin typeface="+mj-lt"/>
            </a:endParaRPr>
          </a:p>
        </p:txBody>
      </p:sp>
    </p:spTree>
    <p:extLst>
      <p:ext uri="{BB962C8B-B14F-4D97-AF65-F5344CB8AC3E}">
        <p14:creationId xmlns:p14="http://schemas.microsoft.com/office/powerpoint/2010/main" val="1047718405"/>
      </p:ext>
    </p:extLst>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0" name="TextBox 16"/>
          <p:cNvSpPr txBox="1">
            <a:spLocks noChangeArrowheads="1"/>
          </p:cNvSpPr>
          <p:nvPr/>
        </p:nvSpPr>
        <p:spPr bwMode="auto">
          <a:xfrm>
            <a:off x="533400" y="1789112"/>
            <a:ext cx="7620000" cy="156966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3200" b="1" smtClean="0">
                <a:solidFill>
                  <a:srgbClr val="FF0000"/>
                </a:solidFill>
                <a:latin typeface="Times New Roman" pitchFamily="18" charset="0"/>
                <a:cs typeface="Times New Roman" pitchFamily="18" charset="0"/>
              </a:rPr>
              <a:t>	</a:t>
            </a:r>
            <a:r>
              <a:rPr lang="en-US" sz="3200" b="1" smtClean="0">
                <a:solidFill>
                  <a:srgbClr val="002060"/>
                </a:solidFill>
                <a:latin typeface="Times New Roman" pitchFamily="18" charset="0"/>
                <a:cs typeface="Times New Roman" pitchFamily="18" charset="0"/>
              </a:rPr>
              <a:t>Ca </a:t>
            </a:r>
            <a:r>
              <a:rPr lang="en-US" sz="3200" b="1" dirty="0" err="1">
                <a:solidFill>
                  <a:srgbClr val="002060"/>
                </a:solidFill>
                <a:latin typeface="Times New Roman" pitchFamily="18" charset="0"/>
                <a:cs typeface="Times New Roman" pitchFamily="18" charset="0"/>
              </a:rPr>
              <a:t>ngợi</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Giang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Văn</a:t>
            </a:r>
            <a:r>
              <a:rPr lang="en-US" sz="3200" b="1" dirty="0">
                <a:solidFill>
                  <a:srgbClr val="002060"/>
                </a:solidFill>
                <a:latin typeface="Times New Roman" pitchFamily="18" charset="0"/>
                <a:cs typeface="Times New Roman" pitchFamily="18" charset="0"/>
              </a:rPr>
              <a:t> Minh </a:t>
            </a:r>
            <a:r>
              <a:rPr lang="en-US" sz="3200" b="1" dirty="0" err="1">
                <a:solidFill>
                  <a:srgbClr val="002060"/>
                </a:solidFill>
                <a:latin typeface="Times New Roman" pitchFamily="18" charset="0"/>
                <a:cs typeface="Times New Roman" pitchFamily="18" charset="0"/>
              </a:rPr>
              <a:t>trí</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dũng</a:t>
            </a:r>
            <a:r>
              <a:rPr lang="en-US" sz="3200" b="1" dirty="0">
                <a:solidFill>
                  <a:srgbClr val="002060"/>
                </a:solidFill>
                <a:latin typeface="Times New Roman" pitchFamily="18" charset="0"/>
                <a:cs typeface="Times New Roman" pitchFamily="18" charset="0"/>
              </a:rPr>
              <a:t> song </a:t>
            </a:r>
            <a:r>
              <a:rPr lang="en-US" sz="3200" b="1" dirty="0" err="1">
                <a:solidFill>
                  <a:srgbClr val="002060"/>
                </a:solidFill>
                <a:latin typeface="Times New Roman" pitchFamily="18" charset="0"/>
                <a:cs typeface="Times New Roman" pitchFamily="18" charset="0"/>
              </a:rPr>
              <a:t>toàn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bảo</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vệ</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được</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danh</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dự</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quyền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lợi</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đất</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nước</a:t>
            </a:r>
            <a:r>
              <a:rPr lang="en-US" sz="3200" dirty="0">
                <a:solidFill>
                  <a:srgbClr val="002060"/>
                </a:solidFill>
                <a:latin typeface="Times New Roman" pitchFamily="18" charset="0"/>
                <a:cs typeface="Times New Roman" pitchFamily="18" charset="0"/>
              </a:rPr>
              <a:t>.</a:t>
            </a:r>
          </a:p>
        </p:txBody>
      </p:sp>
      <p:sp>
        <p:nvSpPr>
          <p:cNvPr id="2" name="TextBox 1"/>
          <p:cNvSpPr txBox="1"/>
          <p:nvPr/>
        </p:nvSpPr>
        <p:spPr>
          <a:xfrm>
            <a:off x="2362200" y="533400"/>
            <a:ext cx="4343400" cy="584775"/>
          </a:xfrm>
          <a:prstGeom prst="rect">
            <a:avLst/>
          </a:prstGeom>
          <a:noFill/>
        </p:spPr>
        <p:txBody>
          <a:bodyPr wrap="square" rtlCol="0">
            <a:spAutoFit/>
          </a:bodyPr>
          <a:lstStyle/>
          <a:p>
            <a:pPr algn="ctr"/>
            <a:r>
              <a:rPr lang="en-US" sz="3200" smtClean="0">
                <a:solidFill>
                  <a:srgbClr val="FF0000"/>
                </a:solidFill>
                <a:latin typeface="Times New Roman" pitchFamily="18" charset="0"/>
                <a:cs typeface="Times New Roman" pitchFamily="18" charset="0"/>
              </a:rPr>
              <a:t>Nội dung:</a:t>
            </a:r>
            <a:endParaRPr lang="vi-VN" sz="320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5514820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0" y="1169989"/>
            <a:ext cx="9144000" cy="5294312"/>
          </a:xfrm>
          <a:prstGeom prst="rect">
            <a:avLst/>
          </a:prstGeom>
          <a:noFill/>
          <a:ln w="9525" algn="ctr">
            <a:noFill/>
            <a:miter lim="800000"/>
            <a:headEnd/>
            <a:tailEnd/>
          </a:ln>
          <a:effectLst/>
        </p:spPr>
        <p:txBody>
          <a:bodyPr>
            <a:spAutoFit/>
          </a:bodyPr>
          <a:lstStyle/>
          <a:p>
            <a:pPr algn="just">
              <a:spcBef>
                <a:spcPct val="50000"/>
              </a:spcBef>
              <a:defRPr/>
            </a:pPr>
            <a:r>
              <a:rPr lang="en-US" sz="2600" dirty="0">
                <a:effectLst>
                  <a:outerShdw blurRad="38100" dist="38100" dir="2700000" algn="tl">
                    <a:srgbClr val="000000"/>
                  </a:outerShdw>
                </a:effectLst>
                <a:latin typeface="Times New Roman" pitchFamily="18" charset="0"/>
                <a:cs typeface="Times New Roman" pitchFamily="18" charset="0"/>
              </a:rPr>
              <a:t>     </a:t>
            </a:r>
            <a:r>
              <a:rPr lang="en-US" sz="2600" dirty="0" err="1">
                <a:latin typeface="Times New Roman" pitchFamily="18" charset="0"/>
                <a:cs typeface="Times New Roman" pitchFamily="18" charset="0"/>
              </a:rPr>
              <a:t>Chờ</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rất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lâu</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mà</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vẫn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không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được</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vua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nhà</a:t>
            </a:r>
            <a:r>
              <a:rPr lang="en-US" sz="2600" dirty="0">
                <a:latin typeface="Times New Roman" pitchFamily="18" charset="0"/>
                <a:cs typeface="Times New Roman" pitchFamily="18" charset="0"/>
              </a:rPr>
              <a:t> Minh </a:t>
            </a:r>
            <a:r>
              <a:rPr lang="en-US" sz="2600" dirty="0" err="1">
                <a:latin typeface="Times New Roman" pitchFamily="18" charset="0"/>
                <a:cs typeface="Times New Roman" pitchFamily="18" charset="0"/>
              </a:rPr>
              <a:t>cho</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tiếp</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kiến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ông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vờ</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khóc</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lóc</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rất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thảm</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thiết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Vua</a:t>
            </a:r>
            <a:r>
              <a:rPr lang="en-US" sz="2600" dirty="0">
                <a:latin typeface="Times New Roman" pitchFamily="18" charset="0"/>
                <a:cs typeface="Times New Roman" pitchFamily="18" charset="0"/>
              </a:rPr>
              <a:t> Minh </a:t>
            </a:r>
            <a:r>
              <a:rPr lang="en-US" sz="2600" dirty="0" err="1">
                <a:latin typeface="Times New Roman" pitchFamily="18" charset="0"/>
                <a:cs typeface="Times New Roman" pitchFamily="18" charset="0"/>
              </a:rPr>
              <a:t>liền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hạ</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chỉ</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mời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ông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đến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hỏi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cho</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ra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lẽ</a:t>
            </a:r>
            <a:r>
              <a:rPr lang="en-US" sz="2600" dirty="0">
                <a:latin typeface="Times New Roman" pitchFamily="18" charset="0"/>
                <a:cs typeface="Times New Roman" pitchFamily="18" charset="0"/>
              </a:rPr>
              <a:t>.</a:t>
            </a:r>
          </a:p>
          <a:p>
            <a:pPr algn="just">
              <a:defRPr/>
            </a:pP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Thám</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hoa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vừa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khóc</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vừa</a:t>
            </a:r>
            <a:r>
              <a:rPr lang="en-US" sz="2600" dirty="0">
                <a:latin typeface="Times New Roman" pitchFamily="18" charset="0"/>
                <a:cs typeface="Times New Roman" pitchFamily="18" charset="0"/>
              </a:rPr>
              <a:t> than </a:t>
            </a:r>
            <a:r>
              <a:rPr lang="en-US" sz="2600" dirty="0" err="1">
                <a:latin typeface="Times New Roman" pitchFamily="18" charset="0"/>
                <a:cs typeface="Times New Roman" pitchFamily="18" charset="0"/>
              </a:rPr>
              <a:t>rằng</a:t>
            </a:r>
            <a:r>
              <a:rPr lang="en-US" sz="2600" dirty="0">
                <a:latin typeface="Times New Roman" pitchFamily="18" charset="0"/>
                <a:cs typeface="Times New Roman" pitchFamily="18" charset="0"/>
              </a:rPr>
              <a:t>:</a:t>
            </a:r>
          </a:p>
          <a:p>
            <a:pPr algn="just">
              <a:defRPr/>
            </a:pPr>
            <a:r>
              <a:rPr lang="en-US" sz="2600" dirty="0">
                <a:latin typeface="Times New Roman" pitchFamily="18" charset="0"/>
                <a:cs typeface="Times New Roman" pitchFamily="18" charset="0"/>
              </a:rPr>
              <a:t>  - </a:t>
            </a:r>
            <a:r>
              <a:rPr lang="en-US" sz="2600" dirty="0" err="1">
                <a:latin typeface="Times New Roman" pitchFamily="18" charset="0"/>
                <a:cs typeface="Times New Roman" pitchFamily="18" charset="0"/>
              </a:rPr>
              <a:t>Hôm</a:t>
            </a:r>
            <a:r>
              <a:rPr lang="en-US" sz="2600" dirty="0">
                <a:latin typeface="Times New Roman" pitchFamily="18" charset="0"/>
                <a:cs typeface="Times New Roman" pitchFamily="18" charset="0"/>
              </a:rPr>
              <a:t> nay </a:t>
            </a:r>
            <a:r>
              <a:rPr lang="en-US" sz="2600" dirty="0" err="1">
                <a:latin typeface="Times New Roman" pitchFamily="18" charset="0"/>
                <a:cs typeface="Times New Roman" pitchFamily="18" charset="0"/>
              </a:rPr>
              <a:t>là</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ngày</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giỗ</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cụ</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tổ</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năm</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đời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của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thần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nhưng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thần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không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có</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mặt</a:t>
            </a:r>
            <a:r>
              <a:rPr lang="en-US" sz="2600" dirty="0">
                <a:latin typeface="Times New Roman" pitchFamily="18" charset="0"/>
                <a:cs typeface="Times New Roman" pitchFamily="18" charset="0"/>
              </a:rPr>
              <a:t> ở </a:t>
            </a:r>
            <a:r>
              <a:rPr lang="en-US" sz="2600" dirty="0" err="1">
                <a:latin typeface="Times New Roman" pitchFamily="18" charset="0"/>
                <a:cs typeface="Times New Roman" pitchFamily="18" charset="0"/>
              </a:rPr>
              <a:t>nhà</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để</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cúng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giỗ</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Thật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là</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bất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hiếu</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với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tổ</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tiên</a:t>
            </a:r>
            <a:r>
              <a:rPr lang="en-US" sz="2600" dirty="0">
                <a:latin typeface="Times New Roman" pitchFamily="18" charset="0"/>
                <a:cs typeface="Times New Roman" pitchFamily="18" charset="0"/>
              </a:rPr>
              <a:t>! </a:t>
            </a:r>
          </a:p>
          <a:p>
            <a:pPr algn="just">
              <a:defRPr/>
            </a:pP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Vua</a:t>
            </a:r>
            <a:r>
              <a:rPr lang="en-US" sz="2600" dirty="0">
                <a:latin typeface="Times New Roman" pitchFamily="18" charset="0"/>
                <a:cs typeface="Times New Roman" pitchFamily="18" charset="0"/>
              </a:rPr>
              <a:t> Minh </a:t>
            </a:r>
            <a:r>
              <a:rPr lang="en-US" sz="2600" dirty="0" err="1">
                <a:latin typeface="Times New Roman" pitchFamily="18" charset="0"/>
                <a:cs typeface="Times New Roman" pitchFamily="18" charset="0"/>
              </a:rPr>
              <a:t>phán</a:t>
            </a:r>
            <a:r>
              <a:rPr lang="en-US" sz="2600" dirty="0">
                <a:latin typeface="Times New Roman" pitchFamily="18" charset="0"/>
                <a:cs typeface="Times New Roman" pitchFamily="18" charset="0"/>
              </a:rPr>
              <a:t>:</a:t>
            </a:r>
          </a:p>
          <a:p>
            <a:pPr algn="just">
              <a:defRPr/>
            </a:pPr>
            <a:r>
              <a:rPr lang="en-US" sz="2600" dirty="0">
                <a:latin typeface="Times New Roman" pitchFamily="18" charset="0"/>
                <a:cs typeface="Times New Roman" pitchFamily="18" charset="0"/>
              </a:rPr>
              <a:t>  - </a:t>
            </a:r>
            <a:r>
              <a:rPr lang="en-US" sz="2600" dirty="0" err="1">
                <a:latin typeface="Times New Roman" pitchFamily="18" charset="0"/>
                <a:cs typeface="Times New Roman" pitchFamily="18" charset="0"/>
              </a:rPr>
              <a:t>Không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ai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phải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giỗ</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người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đã</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chết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từ</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năm</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đời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Sứ</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thần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khóc</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lóc</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như</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vậy</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thật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không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phải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lẽ</a:t>
            </a:r>
            <a:r>
              <a:rPr lang="en-US" sz="2600" dirty="0">
                <a:latin typeface="Times New Roman" pitchFamily="18" charset="0"/>
                <a:cs typeface="Times New Roman" pitchFamily="18" charset="0"/>
              </a:rPr>
              <a:t> .</a:t>
            </a:r>
          </a:p>
          <a:p>
            <a:pPr algn="just">
              <a:defRPr/>
            </a:pP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Giang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Văn</a:t>
            </a:r>
            <a:r>
              <a:rPr lang="en-US" sz="2600" dirty="0">
                <a:latin typeface="Times New Roman" pitchFamily="18" charset="0"/>
                <a:cs typeface="Times New Roman" pitchFamily="18" charset="0"/>
              </a:rPr>
              <a:t> Minh </a:t>
            </a:r>
            <a:r>
              <a:rPr lang="en-US" sz="2600" dirty="0" err="1">
                <a:latin typeface="Times New Roman" pitchFamily="18" charset="0"/>
                <a:cs typeface="Times New Roman" pitchFamily="18" charset="0"/>
              </a:rPr>
              <a:t>nghe</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vậy</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bèn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tâu</a:t>
            </a:r>
            <a:r>
              <a:rPr lang="en-US" sz="2600" dirty="0">
                <a:latin typeface="Times New Roman" pitchFamily="18" charset="0"/>
                <a:cs typeface="Times New Roman" pitchFamily="18" charset="0"/>
              </a:rPr>
              <a:t>:</a:t>
            </a:r>
          </a:p>
          <a:p>
            <a:pPr algn="just">
              <a:defRPr/>
            </a:pPr>
            <a:r>
              <a:rPr lang="en-US" sz="2600" dirty="0">
                <a:latin typeface="Times New Roman" pitchFamily="18" charset="0"/>
                <a:cs typeface="Times New Roman" pitchFamily="18" charset="0"/>
              </a:rPr>
              <a:t>   - </a:t>
            </a:r>
            <a:r>
              <a:rPr lang="en-US" sz="2600" dirty="0" err="1">
                <a:latin typeface="Times New Roman" pitchFamily="18" charset="0"/>
                <a:cs typeface="Times New Roman" pitchFamily="18" charset="0"/>
              </a:rPr>
              <a:t>Vậy</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tướng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Liễu</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Thăng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tử</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trận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đã</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mấy</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trăm</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năm</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sao</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hằng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năm</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nhà</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vua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vẫn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bắt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nước</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tôi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cử</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người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mang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lễ</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vật</a:t>
            </a:r>
            <a:r>
              <a:rPr lang="en-US" sz="2600" dirty="0">
                <a:latin typeface="Times New Roman" pitchFamily="18" charset="0"/>
                <a:cs typeface="Times New Roman" pitchFamily="18" charset="0"/>
              </a:rPr>
              <a:t> sang </a:t>
            </a:r>
            <a:r>
              <a:rPr lang="en-US" sz="2600" dirty="0" err="1">
                <a:latin typeface="Times New Roman" pitchFamily="18" charset="0"/>
                <a:cs typeface="Times New Roman" pitchFamily="18" charset="0"/>
              </a:rPr>
              <a:t>cúng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giỗ</a:t>
            </a:r>
            <a:r>
              <a:rPr lang="en-US" sz="2600" dirty="0">
                <a:latin typeface="Times New Roman" pitchFamily="18" charset="0"/>
                <a:cs typeface="Times New Roman" pitchFamily="18" charset="0"/>
              </a:rPr>
              <a:t> ?		</a:t>
            </a:r>
          </a:p>
        </p:txBody>
      </p:sp>
      <p:sp>
        <p:nvSpPr>
          <p:cNvPr id="12293" name="Text Box 18"/>
          <p:cNvSpPr txBox="1">
            <a:spLocks noChangeArrowheads="1"/>
          </p:cNvSpPr>
          <p:nvPr/>
        </p:nvSpPr>
        <p:spPr bwMode="auto">
          <a:xfrm>
            <a:off x="1371600" y="304800"/>
            <a:ext cx="64008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3800" b="1" dirty="0" err="1">
                <a:solidFill>
                  <a:srgbClr val="FF0000"/>
                </a:solidFill>
                <a:latin typeface="Times New Roman" pitchFamily="18" charset="0"/>
              </a:rPr>
              <a:t>Trí</a:t>
            </a:r>
            <a:r>
              <a:rPr lang="en-US" sz="3800" b="1" dirty="0">
                <a:solidFill>
                  <a:srgbClr val="FF0000"/>
                </a:solidFill>
                <a:latin typeface="Times New Roman" pitchFamily="18" charset="0"/>
              </a:rPr>
              <a:t> </a:t>
            </a:r>
            <a:r>
              <a:rPr lang="en-US" sz="3800" b="1" dirty="0" err="1">
                <a:solidFill>
                  <a:srgbClr val="FF0000"/>
                </a:solidFill>
                <a:latin typeface="Times New Roman" pitchFamily="18" charset="0"/>
              </a:rPr>
              <a:t>dũng</a:t>
            </a:r>
            <a:r>
              <a:rPr lang="en-US" sz="3800" b="1" dirty="0">
                <a:solidFill>
                  <a:srgbClr val="FF0000"/>
                </a:solidFill>
                <a:latin typeface="Times New Roman" pitchFamily="18" charset="0"/>
              </a:rPr>
              <a:t> song </a:t>
            </a:r>
            <a:r>
              <a:rPr lang="en-US" sz="3800" b="1" dirty="0" err="1">
                <a:solidFill>
                  <a:srgbClr val="FF0000"/>
                </a:solidFill>
                <a:latin typeface="Times New Roman" pitchFamily="18" charset="0"/>
              </a:rPr>
              <a:t>toàn</a:t>
            </a:r>
            <a:endParaRPr lang="en-US" sz="3800" b="1" dirty="0">
              <a:solidFill>
                <a:srgbClr val="FF0000"/>
              </a:solidFill>
              <a:latin typeface="Times New Roman" pitchFamily="18" charset="0"/>
            </a:endParaRPr>
          </a:p>
        </p:txBody>
      </p:sp>
      <p:cxnSp>
        <p:nvCxnSpPr>
          <p:cNvPr id="7" name="Straight Connector 6"/>
          <p:cNvCxnSpPr/>
          <p:nvPr/>
        </p:nvCxnSpPr>
        <p:spPr>
          <a:xfrm>
            <a:off x="533400" y="1968501"/>
            <a:ext cx="11430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286000" y="1968501"/>
            <a:ext cx="12954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929313" y="2000251"/>
            <a:ext cx="7620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828800" y="2806701"/>
            <a:ext cx="29718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895600" y="3187701"/>
            <a:ext cx="22860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572000" y="3600451"/>
            <a:ext cx="10668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752600" y="3949701"/>
            <a:ext cx="6096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57200" y="4406901"/>
            <a:ext cx="12192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105400" y="4406901"/>
            <a:ext cx="13716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828800" y="4787901"/>
            <a:ext cx="17526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114800" y="5168901"/>
            <a:ext cx="9144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181600" y="5549901"/>
            <a:ext cx="18288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7562850" y="5948364"/>
            <a:ext cx="1219200" cy="15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62801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par>
                                <p:cTn id="8" presetID="4" presetClass="entr" presetSubtype="1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ox(in)">
                                      <p:cBhvr>
                                        <p:cTn id="10" dur="500"/>
                                        <p:tgtEl>
                                          <p:spTgt spid="9"/>
                                        </p:tgtEl>
                                      </p:cBhvr>
                                    </p:animEffect>
                                  </p:childTnLst>
                                </p:cTn>
                              </p:par>
                              <p:par>
                                <p:cTn id="11" presetID="4" presetClass="entr" presetSubtype="16"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ox(in)">
                                      <p:cBhvr>
                                        <p:cTn id="13" dur="500"/>
                                        <p:tgtEl>
                                          <p:spTgt spid="7"/>
                                        </p:tgtEl>
                                      </p:cBhvr>
                                    </p:animEffect>
                                  </p:childTnLst>
                                </p:cTn>
                              </p:par>
                              <p:par>
                                <p:cTn id="14" presetID="4"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ox(in)">
                                      <p:cBhvr>
                                        <p:cTn id="16" dur="500"/>
                                        <p:tgtEl>
                                          <p:spTgt spid="13"/>
                                        </p:tgtEl>
                                      </p:cBhvr>
                                    </p:animEffect>
                                  </p:childTnLst>
                                </p:cTn>
                              </p:par>
                              <p:par>
                                <p:cTn id="17" presetID="4" presetClass="entr" presetSubtype="16"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ox(in)">
                                      <p:cBhvr>
                                        <p:cTn id="19" dur="500"/>
                                        <p:tgtEl>
                                          <p:spTgt spid="15"/>
                                        </p:tgtEl>
                                      </p:cBhvr>
                                    </p:animEffect>
                                  </p:childTnLst>
                                </p:cTn>
                              </p:par>
                              <p:par>
                                <p:cTn id="20" presetID="4" presetClass="entr" presetSubtype="16"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ox(in)">
                                      <p:cBhvr>
                                        <p:cTn id="22" dur="500"/>
                                        <p:tgtEl>
                                          <p:spTgt spid="17"/>
                                        </p:tgtEl>
                                      </p:cBhvr>
                                    </p:animEffect>
                                  </p:childTnLst>
                                </p:cTn>
                              </p:par>
                              <p:par>
                                <p:cTn id="23" presetID="4" presetClass="entr" presetSubtype="16"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ox(in)">
                                      <p:cBhvr>
                                        <p:cTn id="25" dur="500"/>
                                        <p:tgtEl>
                                          <p:spTgt spid="19"/>
                                        </p:tgtEl>
                                      </p:cBhvr>
                                    </p:animEffect>
                                  </p:childTnLst>
                                </p:cTn>
                              </p:par>
                              <p:par>
                                <p:cTn id="26" presetID="4" presetClass="entr" presetSubtype="16" fill="hold"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box(in)">
                                      <p:cBhvr>
                                        <p:cTn id="28" dur="500"/>
                                        <p:tgtEl>
                                          <p:spTgt spid="22"/>
                                        </p:tgtEl>
                                      </p:cBhvr>
                                    </p:animEffect>
                                  </p:childTnLst>
                                </p:cTn>
                              </p:par>
                              <p:par>
                                <p:cTn id="29" presetID="4" presetClass="entr" presetSubtype="16"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box(in)">
                                      <p:cBhvr>
                                        <p:cTn id="31" dur="500"/>
                                        <p:tgtEl>
                                          <p:spTgt spid="24"/>
                                        </p:tgtEl>
                                      </p:cBhvr>
                                    </p:animEffect>
                                  </p:childTnLst>
                                </p:cTn>
                              </p:par>
                              <p:par>
                                <p:cTn id="32" presetID="4" presetClass="entr" presetSubtype="16"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box(in)">
                                      <p:cBhvr>
                                        <p:cTn id="34" dur="500"/>
                                        <p:tgtEl>
                                          <p:spTgt spid="26"/>
                                        </p:tgtEl>
                                      </p:cBhvr>
                                    </p:animEffect>
                                  </p:childTnLst>
                                </p:cTn>
                              </p:par>
                              <p:par>
                                <p:cTn id="35" presetID="4" presetClass="entr" presetSubtype="16"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box(in)">
                                      <p:cBhvr>
                                        <p:cTn id="37" dur="500"/>
                                        <p:tgtEl>
                                          <p:spTgt spid="28"/>
                                        </p:tgtEl>
                                      </p:cBhvr>
                                    </p:animEffect>
                                  </p:childTnLst>
                                </p:cTn>
                              </p:par>
                              <p:par>
                                <p:cTn id="38" presetID="4" presetClass="entr" presetSubtype="16" fill="hold"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box(in)">
                                      <p:cBhvr>
                                        <p:cTn id="40" dur="500"/>
                                        <p:tgtEl>
                                          <p:spTgt spid="30"/>
                                        </p:tgtEl>
                                      </p:cBhvr>
                                    </p:animEffect>
                                  </p:childTnLst>
                                </p:cTn>
                              </p:par>
                              <p:par>
                                <p:cTn id="41" presetID="4" presetClass="entr" presetSubtype="16" fill="hold"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box(in)">
                                      <p:cBhvr>
                                        <p:cTn id="4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ANd9GcQ90s6OnbgpWzheDapNC1cvp_W4iE7vJg6c-sTvKTlBECZLSs2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90600"/>
            <a:ext cx="8458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images43961_Den%20tho%20Giang%20Van%20Min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914400"/>
            <a:ext cx="8988425"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IMG_0144_Size7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14400"/>
            <a:ext cx="9144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IMG_116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85800"/>
            <a:ext cx="9144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11682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nodeType="clickEffect">
                                  <p:stCondLst>
                                    <p:cond delay="0"/>
                                  </p:stCondLst>
                                  <p:childTnLst>
                                    <p:anim calcmode="lin" valueType="num">
                                      <p:cBhvr additive="base">
                                        <p:cTn id="6" dur="500"/>
                                        <p:tgtEl>
                                          <p:spTgt spid="7"/>
                                        </p:tgtEl>
                                        <p:attrNameLst>
                                          <p:attrName>ppt_x</p:attrName>
                                        </p:attrNameLst>
                                      </p:cBhvr>
                                      <p:tavLst>
                                        <p:tav tm="0">
                                          <p:val>
                                            <p:strVal val="ppt_x"/>
                                          </p:val>
                                        </p:tav>
                                        <p:tav tm="100000">
                                          <p:val>
                                            <p:strVal val="ppt_x"/>
                                          </p:val>
                                        </p:tav>
                                      </p:tavLst>
                                    </p:anim>
                                    <p:anim calcmode="lin" valueType="num">
                                      <p:cBhvr additive="base">
                                        <p:cTn id="7" dur="500"/>
                                        <p:tgtEl>
                                          <p:spTgt spid="7"/>
                                        </p:tgtEl>
                                        <p:attrNameLst>
                                          <p:attrName>ppt_y</p:attrName>
                                        </p:attrNameLst>
                                      </p:cBhvr>
                                      <p:tavLst>
                                        <p:tav tm="0">
                                          <p:val>
                                            <p:strVal val="ppt_y"/>
                                          </p:val>
                                        </p:tav>
                                        <p:tav tm="100000">
                                          <p:val>
                                            <p:strVal val="1+ppt_h/2"/>
                                          </p:val>
                                        </p:tav>
                                      </p:tavLst>
                                    </p:anim>
                                    <p:set>
                                      <p:cBhvr>
                                        <p:cTn id="8" dur="1" fill="hold">
                                          <p:stCondLst>
                                            <p:cond delay="499"/>
                                          </p:stCondLst>
                                        </p:cTn>
                                        <p:tgtEl>
                                          <p:spTgt spid="7"/>
                                        </p:tgtEl>
                                        <p:attrNameLst>
                                          <p:attrName>style.visibility</p:attrName>
                                        </p:attrNameLst>
                                      </p:cBhvr>
                                      <p:to>
                                        <p:strVal val="hidden"/>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xit" presetSubtype="4" fill="hold" nodeType="clickEffect">
                                  <p:stCondLst>
                                    <p:cond delay="0"/>
                                  </p:stCondLst>
                                  <p:childTnLst>
                                    <p:anim calcmode="lin" valueType="num">
                                      <p:cBhvr additive="base">
                                        <p:cTn id="18" dur="500"/>
                                        <p:tgtEl>
                                          <p:spTgt spid="8"/>
                                        </p:tgtEl>
                                        <p:attrNameLst>
                                          <p:attrName>ppt_x</p:attrName>
                                        </p:attrNameLst>
                                      </p:cBhvr>
                                      <p:tavLst>
                                        <p:tav tm="0">
                                          <p:val>
                                            <p:strVal val="ppt_x"/>
                                          </p:val>
                                        </p:tav>
                                        <p:tav tm="100000">
                                          <p:val>
                                            <p:strVal val="ppt_x"/>
                                          </p:val>
                                        </p:tav>
                                      </p:tavLst>
                                    </p:anim>
                                    <p:anim calcmode="lin" valueType="num">
                                      <p:cBhvr additive="base">
                                        <p:cTn id="19" dur="500"/>
                                        <p:tgtEl>
                                          <p:spTgt spid="8"/>
                                        </p:tgtEl>
                                        <p:attrNameLst>
                                          <p:attrName>ppt_y</p:attrName>
                                        </p:attrNameLst>
                                      </p:cBhvr>
                                      <p:tavLst>
                                        <p:tav tm="0">
                                          <p:val>
                                            <p:strVal val="ppt_y"/>
                                          </p:val>
                                        </p:tav>
                                        <p:tav tm="100000">
                                          <p:val>
                                            <p:strVal val="1+ppt_h/2"/>
                                          </p:val>
                                        </p:tav>
                                      </p:tavLst>
                                    </p:anim>
                                    <p:set>
                                      <p:cBhvr>
                                        <p:cTn id="20" dur="1" fill="hold">
                                          <p:stCondLst>
                                            <p:cond delay="499"/>
                                          </p:stCondLst>
                                        </p:cTn>
                                        <p:tgtEl>
                                          <p:spTgt spid="8"/>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xit" presetSubtype="4" fill="hold" nodeType="clickEffect">
                                  <p:stCondLst>
                                    <p:cond delay="0"/>
                                  </p:stCondLst>
                                  <p:childTnLst>
                                    <p:anim calcmode="lin" valueType="num">
                                      <p:cBhvr additive="base">
                                        <p:cTn id="30" dur="500"/>
                                        <p:tgtEl>
                                          <p:spTgt spid="9"/>
                                        </p:tgtEl>
                                        <p:attrNameLst>
                                          <p:attrName>ppt_x</p:attrName>
                                        </p:attrNameLst>
                                      </p:cBhvr>
                                      <p:tavLst>
                                        <p:tav tm="0">
                                          <p:val>
                                            <p:strVal val="ppt_x"/>
                                          </p:val>
                                        </p:tav>
                                        <p:tav tm="100000">
                                          <p:val>
                                            <p:strVal val="ppt_x"/>
                                          </p:val>
                                        </p:tav>
                                      </p:tavLst>
                                    </p:anim>
                                    <p:anim calcmode="lin" valueType="num">
                                      <p:cBhvr additive="base">
                                        <p:cTn id="31" dur="500"/>
                                        <p:tgtEl>
                                          <p:spTgt spid="9"/>
                                        </p:tgtEl>
                                        <p:attrNameLst>
                                          <p:attrName>ppt_y</p:attrName>
                                        </p:attrNameLst>
                                      </p:cBhvr>
                                      <p:tavLst>
                                        <p:tav tm="0">
                                          <p:val>
                                            <p:strVal val="ppt_y"/>
                                          </p:val>
                                        </p:tav>
                                        <p:tav tm="100000">
                                          <p:val>
                                            <p:strVal val="1+ppt_h/2"/>
                                          </p:val>
                                        </p:tav>
                                      </p:tavLst>
                                    </p:anim>
                                    <p:set>
                                      <p:cBhvr>
                                        <p:cTn id="32" dur="1" fill="hold">
                                          <p:stCondLst>
                                            <p:cond delay="499"/>
                                          </p:stCondLst>
                                        </p:cTn>
                                        <p:tgtEl>
                                          <p:spTgt spid="9"/>
                                        </p:tgtEl>
                                        <p:attrNameLst>
                                          <p:attrName>style.visibility</p:attrName>
                                        </p:attrNameLst>
                                      </p:cBhvr>
                                      <p:to>
                                        <p:strVal val="hidden"/>
                                      </p:to>
                                    </p:set>
                                  </p:childTnLst>
                                </p:cTn>
                              </p:par>
                              <p:par>
                                <p:cTn id="33" presetID="21" presetClass="entr" presetSubtype="4"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heel(4)">
                                      <p:cBhvr>
                                        <p:cTn id="35" dur="2000"/>
                                        <p:tgtEl>
                                          <p:spTgt spid="10"/>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ntr" presetSubtype="16"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box(in)">
                                      <p:cBhvr>
                                        <p:cTn id="4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362" name="Picture 2" descr="anh d 11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2696765">
            <a:off x="2741613" y="1296988"/>
            <a:ext cx="3889375" cy="388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3" descr="29">
            <a:hlinkClick r:id="rId3" action="ppaction://hlinkfil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4"/>
          <p:cNvSpPr>
            <a:spLocks noGrp="1" noChangeArrowheads="1"/>
          </p:cNvSpPr>
          <p:nvPr>
            <p:ph type="title"/>
          </p:nvPr>
        </p:nvSpPr>
        <p:spPr>
          <a:xfrm>
            <a:off x="1781175" y="2686050"/>
            <a:ext cx="6021388" cy="909638"/>
          </a:xfrm>
        </p:spPr>
        <p:txBody>
          <a:bodyPr>
            <a:noAutofit/>
          </a:bodyPr>
          <a:lstStyle/>
          <a:p>
            <a:pPr eaLnBrk="1" hangingPunct="1"/>
            <a:r>
              <a:rPr lang="en-US" sz="3600" b="1" dirty="0" err="1" smtClean="0">
                <a:solidFill>
                  <a:srgbClr val="CC0000"/>
                </a:solidFill>
                <a:latin typeface="Times New Roman" pitchFamily="18" charset="0"/>
                <a:cs typeface="Times New Roman" pitchFamily="18" charset="0"/>
              </a:rPr>
              <a:t>Chân</a:t>
            </a:r>
            <a:r>
              <a:rPr lang="en-US" sz="3600" b="1" dirty="0" smtClean="0">
                <a:solidFill>
                  <a:srgbClr val="CC0000"/>
                </a:solidFill>
                <a:latin typeface="Times New Roman" pitchFamily="18" charset="0"/>
                <a:cs typeface="Times New Roman" pitchFamily="18" charset="0"/>
              </a:rPr>
              <a:t> </a:t>
            </a:r>
            <a:r>
              <a:rPr lang="en-US" sz="3600" b="1" dirty="0" err="1" smtClean="0">
                <a:solidFill>
                  <a:srgbClr val="CC0000"/>
                </a:solidFill>
                <a:latin typeface="Times New Roman" pitchFamily="18" charset="0"/>
                <a:cs typeface="Times New Roman" pitchFamily="18" charset="0"/>
              </a:rPr>
              <a:t>thành</a:t>
            </a:r>
            <a:r>
              <a:rPr lang="en-US" sz="3600" b="1" dirty="0" smtClean="0">
                <a:solidFill>
                  <a:srgbClr val="CC0000"/>
                </a:solidFill>
                <a:latin typeface="Times New Roman" pitchFamily="18" charset="0"/>
                <a:cs typeface="Times New Roman" pitchFamily="18" charset="0"/>
              </a:rPr>
              <a:t> </a:t>
            </a:r>
            <a:r>
              <a:rPr lang="en-US" sz="3600" b="1" dirty="0" err="1" smtClean="0">
                <a:solidFill>
                  <a:srgbClr val="CC0000"/>
                </a:solidFill>
                <a:latin typeface="Times New Roman" pitchFamily="18" charset="0"/>
                <a:cs typeface="Times New Roman" pitchFamily="18" charset="0"/>
              </a:rPr>
              <a:t>cảm</a:t>
            </a:r>
            <a:r>
              <a:rPr lang="en-US" sz="3600" b="1" dirty="0" smtClean="0">
                <a:solidFill>
                  <a:srgbClr val="CC0000"/>
                </a:solidFill>
                <a:latin typeface="Times New Roman" pitchFamily="18" charset="0"/>
                <a:cs typeface="Times New Roman" pitchFamily="18" charset="0"/>
              </a:rPr>
              <a:t> </a:t>
            </a:r>
            <a:r>
              <a:rPr lang="en-US" sz="3600" b="1" err="1" smtClean="0">
                <a:solidFill>
                  <a:srgbClr val="CC0000"/>
                </a:solidFill>
                <a:latin typeface="Times New Roman" pitchFamily="18" charset="0"/>
                <a:cs typeface="Times New Roman" pitchFamily="18" charset="0"/>
              </a:rPr>
              <a:t>ơn</a:t>
            </a:r>
            <a:r>
              <a:rPr lang="en-US" sz="3600" b="1" smtClean="0">
                <a:solidFill>
                  <a:srgbClr val="CC0000"/>
                </a:solidFill>
                <a:latin typeface="Times New Roman" pitchFamily="18" charset="0"/>
                <a:cs typeface="Times New Roman" pitchFamily="18" charset="0"/>
              </a:rPr>
              <a:t> </a:t>
            </a:r>
            <a:br>
              <a:rPr lang="en-US" sz="3600" b="1" smtClean="0">
                <a:solidFill>
                  <a:srgbClr val="CC0000"/>
                </a:solidFill>
                <a:latin typeface="Times New Roman" pitchFamily="18" charset="0"/>
                <a:cs typeface="Times New Roman" pitchFamily="18" charset="0"/>
              </a:rPr>
            </a:br>
            <a:r>
              <a:rPr lang="en-US" sz="3600" b="1" smtClean="0">
                <a:solidFill>
                  <a:srgbClr val="CC0000"/>
                </a:solidFill>
                <a:latin typeface="Times New Roman" pitchFamily="18" charset="0"/>
                <a:cs typeface="Times New Roman" pitchFamily="18" charset="0"/>
              </a:rPr>
              <a:t>các </a:t>
            </a:r>
            <a:r>
              <a:rPr lang="en-US" sz="3600" b="1" dirty="0" err="1" smtClean="0">
                <a:solidFill>
                  <a:srgbClr val="CC0000"/>
                </a:solidFill>
                <a:latin typeface="Times New Roman" pitchFamily="18" charset="0"/>
                <a:cs typeface="Times New Roman" pitchFamily="18" charset="0"/>
              </a:rPr>
              <a:t>thầy</a:t>
            </a:r>
            <a:r>
              <a:rPr lang="en-US" sz="3600" b="1" dirty="0" smtClean="0">
                <a:solidFill>
                  <a:srgbClr val="CC0000"/>
                </a:solidFill>
                <a:latin typeface="Times New Roman" pitchFamily="18" charset="0"/>
                <a:cs typeface="Times New Roman" pitchFamily="18" charset="0"/>
              </a:rPr>
              <a:t> </a:t>
            </a:r>
            <a:r>
              <a:rPr lang="en-US" sz="3600" b="1" dirty="0" err="1" smtClean="0">
                <a:solidFill>
                  <a:srgbClr val="CC0000"/>
                </a:solidFill>
                <a:latin typeface="Times New Roman" pitchFamily="18" charset="0"/>
                <a:cs typeface="Times New Roman" pitchFamily="18" charset="0"/>
              </a:rPr>
              <a:t>cô</a:t>
            </a:r>
            <a:r>
              <a:rPr lang="en-US" sz="3600" b="1" dirty="0" smtClean="0">
                <a:solidFill>
                  <a:srgbClr val="CC0000"/>
                </a:solidFill>
                <a:latin typeface="Times New Roman" pitchFamily="18" charset="0"/>
                <a:cs typeface="Times New Roman" pitchFamily="18" charset="0"/>
              </a:rPr>
              <a:t> </a:t>
            </a:r>
            <a:r>
              <a:rPr lang="en-US" sz="3600" b="1" dirty="0" err="1" smtClean="0">
                <a:solidFill>
                  <a:srgbClr val="CC0000"/>
                </a:solidFill>
                <a:latin typeface="Times New Roman" pitchFamily="18" charset="0"/>
                <a:cs typeface="Times New Roman" pitchFamily="18" charset="0"/>
              </a:rPr>
              <a:t>giáo</a:t>
            </a:r>
            <a:r>
              <a:rPr lang="en-US" sz="3600" b="1" dirty="0" smtClean="0">
                <a:solidFill>
                  <a:srgbClr val="CC0000"/>
                </a:solidFill>
                <a:latin typeface="Times New Roman" pitchFamily="18" charset="0"/>
                <a:cs typeface="Times New Roman" pitchFamily="18" charset="0"/>
              </a:rPr>
              <a:t> </a:t>
            </a:r>
            <a:r>
              <a:rPr lang="en-US" sz="3600" b="1" dirty="0" err="1" smtClean="0">
                <a:solidFill>
                  <a:srgbClr val="CC0000"/>
                </a:solidFill>
                <a:latin typeface="Times New Roman" pitchFamily="18" charset="0"/>
                <a:cs typeface="Times New Roman" pitchFamily="18" charset="0"/>
              </a:rPr>
              <a:t>và</a:t>
            </a:r>
            <a:r>
              <a:rPr lang="en-US" sz="3600" b="1" dirty="0" smtClean="0">
                <a:solidFill>
                  <a:srgbClr val="CC0000"/>
                </a:solidFill>
                <a:latin typeface="Times New Roman" pitchFamily="18" charset="0"/>
                <a:cs typeface="Times New Roman" pitchFamily="18" charset="0"/>
              </a:rPr>
              <a:t> </a:t>
            </a:r>
            <a:r>
              <a:rPr lang="en-US" sz="3600" b="1" dirty="0" err="1" smtClean="0">
                <a:solidFill>
                  <a:srgbClr val="CC0000"/>
                </a:solidFill>
                <a:latin typeface="Times New Roman" pitchFamily="18" charset="0"/>
                <a:cs typeface="Times New Roman" pitchFamily="18" charset="0"/>
              </a:rPr>
              <a:t>các</a:t>
            </a:r>
            <a:r>
              <a:rPr lang="en-US" sz="3600" b="1" dirty="0" smtClean="0">
                <a:solidFill>
                  <a:srgbClr val="CC0000"/>
                </a:solidFill>
                <a:latin typeface="Times New Roman" pitchFamily="18" charset="0"/>
                <a:cs typeface="Times New Roman" pitchFamily="18" charset="0"/>
              </a:rPr>
              <a:t> </a:t>
            </a:r>
            <a:r>
              <a:rPr lang="en-US" sz="3600" b="1" dirty="0" err="1" smtClean="0">
                <a:solidFill>
                  <a:srgbClr val="CC0000"/>
                </a:solidFill>
                <a:latin typeface="Times New Roman" pitchFamily="18" charset="0"/>
                <a:cs typeface="Times New Roman" pitchFamily="18" charset="0"/>
              </a:rPr>
              <a:t>em</a:t>
            </a:r>
            <a:r>
              <a:rPr lang="en-US" sz="3600" b="1" dirty="0" smtClean="0">
                <a:solidFill>
                  <a:srgbClr val="CC0000"/>
                </a:solidFill>
                <a:latin typeface="Times New Roman" pitchFamily="18" charset="0"/>
                <a:cs typeface="Times New Roman" pitchFamily="18" charset="0"/>
              </a:rPr>
              <a:t>!</a:t>
            </a:r>
          </a:p>
        </p:txBody>
      </p:sp>
    </p:spTree>
    <p:extLst>
      <p:ext uri="{BB962C8B-B14F-4D97-AF65-F5344CB8AC3E}">
        <p14:creationId xmlns:p14="http://schemas.microsoft.com/office/powerpoint/2010/main" val="14045850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9"/>
          <p:cNvSpPr txBox="1">
            <a:spLocks noChangeArrowheads="1"/>
          </p:cNvSpPr>
          <p:nvPr/>
        </p:nvSpPr>
        <p:spPr bwMode="auto">
          <a:xfrm>
            <a:off x="3657600" y="76200"/>
            <a:ext cx="1676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i="1" u="sng" dirty="0" err="1">
                <a:latin typeface="Times New Roman" pitchFamily="18" charset="0"/>
                <a:cs typeface="Times New Roman" pitchFamily="18" charset="0"/>
              </a:rPr>
              <a:t>Tập</a:t>
            </a:r>
            <a:r>
              <a:rPr lang="en-US" sz="2800" b="1" i="1" u="sng" dirty="0">
                <a:latin typeface="Times New Roman" pitchFamily="18" charset="0"/>
                <a:cs typeface="Times New Roman" pitchFamily="18" charset="0"/>
              </a:rPr>
              <a:t> </a:t>
            </a:r>
            <a:r>
              <a:rPr lang="en-US" sz="2800" b="1" i="1" u="sng" dirty="0" err="1">
                <a:latin typeface="Times New Roman" pitchFamily="18" charset="0"/>
                <a:cs typeface="Times New Roman" pitchFamily="18" charset="0"/>
              </a:rPr>
              <a:t>đọc</a:t>
            </a:r>
            <a:endParaRPr lang="en-US" sz="2800" b="1" i="1" u="sng" dirty="0">
              <a:latin typeface="Times New Roman" pitchFamily="18" charset="0"/>
              <a:cs typeface="Times New Roman" pitchFamily="18" charset="0"/>
            </a:endParaRPr>
          </a:p>
        </p:txBody>
      </p:sp>
      <p:pic>
        <p:nvPicPr>
          <p:cNvPr id="22" name="Picture 7" descr="M4CAW9XUFVCANGZ2XACAZVFMZECAF9012OCAWCZX5PCA3Z88JPCA9S9J7KCAH6FTCGCAZT5PZWCARG0WKRCAOEKJO3CAB56OIWCAF2GVVOCACNBAI9CAP9LNLVCA8SSGHGCADRIG0MCA6UJMUJCAFEVXX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4343400"/>
            <a:ext cx="2286000" cy="17907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3" name="Picture 9" descr="untitl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4267200"/>
            <a:ext cx="1981200" cy="1905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078" name="Text Box 10"/>
          <p:cNvSpPr txBox="1">
            <a:spLocks noChangeArrowheads="1"/>
          </p:cNvSpPr>
          <p:nvPr/>
        </p:nvSpPr>
        <p:spPr bwMode="auto">
          <a:xfrm>
            <a:off x="2819400" y="2209800"/>
            <a:ext cx="3886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atin typeface="Times New Roman" pitchFamily="18" charset="0"/>
              <a:cs typeface="Times New Roman" pitchFamily="18" charset="0"/>
            </a:endParaRPr>
          </a:p>
        </p:txBody>
      </p:sp>
      <p:sp>
        <p:nvSpPr>
          <p:cNvPr id="3079" name="WordArt 11"/>
          <p:cNvSpPr>
            <a:spLocks noChangeArrowheads="1" noChangeShapeType="1" noTextEdit="1"/>
          </p:cNvSpPr>
          <p:nvPr/>
        </p:nvSpPr>
        <p:spPr bwMode="auto">
          <a:xfrm>
            <a:off x="2057400" y="1143000"/>
            <a:ext cx="4953000" cy="1109663"/>
          </a:xfrm>
          <a:prstGeom prst="rect">
            <a:avLst/>
          </a:prstGeom>
        </p:spPr>
        <p:txBody>
          <a:bodyPr spcFirstLastPara="1" wrap="none" fromWordArt="1">
            <a:prstTxWarp prst="textArchUp">
              <a:avLst>
                <a:gd name="adj" fmla="val 10800004"/>
              </a:avLst>
            </a:prstTxWarp>
          </a:bodyPr>
          <a:lstStyle/>
          <a:p>
            <a:pPr algn="ctr"/>
            <a:r>
              <a:rPr lang="en-US" sz="4000" kern="10" dirty="0">
                <a:ln w="12700">
                  <a:solidFill>
                    <a:srgbClr val="0000FF"/>
                  </a:solidFill>
                  <a:round/>
                  <a:headEnd/>
                  <a:tailEnd/>
                </a:ln>
                <a:solidFill>
                  <a:srgbClr val="FFFF00"/>
                </a:solidFill>
                <a:effectLst>
                  <a:outerShdw dist="35921" dir="2700000" sy="50000" kx="2115830" algn="bl" rotWithShape="0">
                    <a:srgbClr val="C0C0C0">
                      <a:alpha val="79999"/>
                    </a:srgbClr>
                  </a:outerShdw>
                </a:effectLst>
                <a:latin typeface="Times New Roman" pitchFamily="18" charset="0"/>
                <a:cs typeface="Times New Roman" pitchFamily="18" charset="0"/>
              </a:rPr>
              <a:t>HỘP QUÀ BÍ ẨN</a:t>
            </a:r>
          </a:p>
        </p:txBody>
      </p:sp>
      <p:grpSp>
        <p:nvGrpSpPr>
          <p:cNvPr id="2" name="Group 18"/>
          <p:cNvGrpSpPr>
            <a:grpSpLocks/>
          </p:cNvGrpSpPr>
          <p:nvPr/>
        </p:nvGrpSpPr>
        <p:grpSpPr bwMode="auto">
          <a:xfrm>
            <a:off x="0" y="2362200"/>
            <a:ext cx="5029200" cy="1649138"/>
            <a:chOff x="720" y="1240"/>
            <a:chExt cx="2784" cy="1776"/>
          </a:xfrm>
        </p:grpSpPr>
        <p:sp>
          <p:nvSpPr>
            <p:cNvPr id="3088" name="AutoShape 12"/>
            <p:cNvSpPr>
              <a:spLocks noChangeArrowheads="1"/>
            </p:cNvSpPr>
            <p:nvPr/>
          </p:nvSpPr>
          <p:spPr bwMode="auto">
            <a:xfrm>
              <a:off x="720" y="1240"/>
              <a:ext cx="2784" cy="1776"/>
            </a:xfrm>
            <a:prstGeom prst="cloudCallout">
              <a:avLst>
                <a:gd name="adj1" fmla="val -10884"/>
                <a:gd name="adj2" fmla="val 57713"/>
              </a:avLst>
            </a:prstGeom>
            <a:solidFill>
              <a:srgbClr val="99FF33"/>
            </a:solidFill>
            <a:ln w="9525">
              <a:solidFill>
                <a:srgbClr val="FF0000"/>
              </a:solidFill>
              <a:round/>
              <a:headEnd/>
              <a:tailEnd/>
            </a:ln>
          </p:spPr>
          <p:txBody>
            <a:bodyPr/>
            <a:lstStyle/>
            <a:p>
              <a:pPr algn="ctr"/>
              <a:endParaRPr lang="en-US">
                <a:solidFill>
                  <a:srgbClr val="002060"/>
                </a:solidFill>
                <a:latin typeface="Times New Roman" pitchFamily="18" charset="0"/>
                <a:cs typeface="Times New Roman" pitchFamily="18" charset="0"/>
              </a:endParaRPr>
            </a:p>
          </p:txBody>
        </p:sp>
        <p:sp>
          <p:nvSpPr>
            <p:cNvPr id="3089" name="Text Box 13"/>
            <p:cNvSpPr txBox="1">
              <a:spLocks noChangeArrowheads="1"/>
            </p:cNvSpPr>
            <p:nvPr/>
          </p:nvSpPr>
          <p:spPr bwMode="auto">
            <a:xfrm>
              <a:off x="1008" y="1487"/>
              <a:ext cx="2285" cy="1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dirty="0" err="1">
                  <a:solidFill>
                    <a:srgbClr val="002060"/>
                  </a:solidFill>
                  <a:latin typeface="Times New Roman" pitchFamily="18" charset="0"/>
                  <a:cs typeface="Times New Roman" pitchFamily="18" charset="0"/>
                </a:rPr>
                <a:t>Đọc</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đoạn</a:t>
              </a:r>
              <a:r>
                <a:rPr lang="en-US" sz="2000" b="1" dirty="0">
                  <a:solidFill>
                    <a:srgbClr val="002060"/>
                  </a:solidFill>
                  <a:latin typeface="Times New Roman" pitchFamily="18" charset="0"/>
                  <a:cs typeface="Times New Roman" pitchFamily="18" charset="0"/>
                </a:rPr>
                <a:t> 1 </a:t>
              </a:r>
              <a:r>
                <a:rPr lang="en-US" sz="2000" b="1" dirty="0" err="1">
                  <a:solidFill>
                    <a:srgbClr val="002060"/>
                  </a:solidFill>
                  <a:latin typeface="Times New Roman" pitchFamily="18" charset="0"/>
                  <a:cs typeface="Times New Roman" pitchFamily="18" charset="0"/>
                </a:rPr>
                <a:t>và</a:t>
              </a:r>
              <a:r>
                <a:rPr lang="en-US" sz="2000" b="1" dirty="0">
                  <a:solidFill>
                    <a:srgbClr val="002060"/>
                  </a:solidFill>
                  <a:latin typeface="Times New Roman" pitchFamily="18" charset="0"/>
                  <a:cs typeface="Times New Roman" pitchFamily="18" charset="0"/>
                </a:rPr>
                <a:t> 2 </a:t>
              </a:r>
              <a:r>
                <a:rPr lang="en-US" sz="2000" b="1" dirty="0" err="1">
                  <a:solidFill>
                    <a:srgbClr val="002060"/>
                  </a:solidFill>
                  <a:latin typeface="Times New Roman" pitchFamily="18" charset="0"/>
                  <a:cs typeface="Times New Roman" pitchFamily="18" charset="0"/>
                </a:rPr>
                <a:t>của</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bài</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Nhà</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tài</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trợ</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đặc</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biệt</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của</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cách</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mạng</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và</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trả</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lời</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câu</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hỏi</a:t>
              </a:r>
              <a:r>
                <a:rPr lang="en-US" sz="2000" b="1" dirty="0">
                  <a:solidFill>
                    <a:srgbClr val="002060"/>
                  </a:solidFill>
                  <a:latin typeface="Times New Roman" pitchFamily="18" charset="0"/>
                  <a:cs typeface="Times New Roman" pitchFamily="18" charset="0"/>
                </a:rPr>
                <a:t> 1/SGK </a:t>
              </a:r>
              <a:r>
                <a:rPr lang="en-US" sz="2000" b="1" dirty="0" err="1">
                  <a:solidFill>
                    <a:srgbClr val="002060"/>
                  </a:solidFill>
                  <a:latin typeface="Times New Roman" pitchFamily="18" charset="0"/>
                  <a:cs typeface="Times New Roman" pitchFamily="18" charset="0"/>
                </a:rPr>
                <a:t>trang</a:t>
              </a:r>
              <a:r>
                <a:rPr lang="en-US" sz="2000" b="1" dirty="0">
                  <a:solidFill>
                    <a:srgbClr val="002060"/>
                  </a:solidFill>
                  <a:latin typeface="Times New Roman" pitchFamily="18" charset="0"/>
                  <a:cs typeface="Times New Roman" pitchFamily="18" charset="0"/>
                </a:rPr>
                <a:t> 26</a:t>
              </a:r>
            </a:p>
          </p:txBody>
        </p:sp>
      </p:grpSp>
      <p:grpSp>
        <p:nvGrpSpPr>
          <p:cNvPr id="3" name="Group 17"/>
          <p:cNvGrpSpPr>
            <a:grpSpLocks/>
          </p:cNvGrpSpPr>
          <p:nvPr/>
        </p:nvGrpSpPr>
        <p:grpSpPr bwMode="auto">
          <a:xfrm>
            <a:off x="5105401" y="2209800"/>
            <a:ext cx="3733799" cy="1980388"/>
            <a:chOff x="3338" y="710"/>
            <a:chExt cx="2195" cy="2051"/>
          </a:xfrm>
        </p:grpSpPr>
        <p:sp>
          <p:nvSpPr>
            <p:cNvPr id="3086" name="AutoShape 15"/>
            <p:cNvSpPr>
              <a:spLocks noChangeArrowheads="1"/>
            </p:cNvSpPr>
            <p:nvPr/>
          </p:nvSpPr>
          <p:spPr bwMode="auto">
            <a:xfrm>
              <a:off x="3338" y="710"/>
              <a:ext cx="2195" cy="2051"/>
            </a:xfrm>
            <a:prstGeom prst="cloudCallout">
              <a:avLst>
                <a:gd name="adj1" fmla="val -16477"/>
                <a:gd name="adj2" fmla="val 55014"/>
              </a:avLst>
            </a:prstGeom>
            <a:solidFill>
              <a:srgbClr val="FFFFCC"/>
            </a:solidFill>
            <a:ln w="9525">
              <a:solidFill>
                <a:srgbClr val="FF00FF"/>
              </a:solidFill>
              <a:round/>
              <a:headEnd/>
              <a:tailEnd/>
            </a:ln>
          </p:spPr>
          <p:txBody>
            <a:bodyPr/>
            <a:lstStyle/>
            <a:p>
              <a:pPr algn="ctr"/>
              <a:endParaRPr lang="en-US">
                <a:solidFill>
                  <a:srgbClr val="002060"/>
                </a:solidFill>
                <a:latin typeface="Times New Roman" pitchFamily="18" charset="0"/>
                <a:cs typeface="Times New Roman" pitchFamily="18" charset="0"/>
              </a:endParaRPr>
            </a:p>
          </p:txBody>
        </p:sp>
        <p:sp>
          <p:nvSpPr>
            <p:cNvPr id="3087" name="Text Box 16"/>
            <p:cNvSpPr txBox="1">
              <a:spLocks noChangeArrowheads="1"/>
            </p:cNvSpPr>
            <p:nvPr/>
          </p:nvSpPr>
          <p:spPr bwMode="auto">
            <a:xfrm>
              <a:off x="3628" y="868"/>
              <a:ext cx="1892" cy="1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dirty="0" err="1">
                  <a:solidFill>
                    <a:srgbClr val="002060"/>
                  </a:solidFill>
                  <a:latin typeface="Times New Roman" pitchFamily="18" charset="0"/>
                  <a:cs typeface="Times New Roman" pitchFamily="18" charset="0"/>
                </a:rPr>
                <a:t>Đọc</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đoạn</a:t>
              </a:r>
              <a:r>
                <a:rPr lang="en-US" sz="2000" b="1" dirty="0">
                  <a:solidFill>
                    <a:srgbClr val="002060"/>
                  </a:solidFill>
                  <a:latin typeface="Times New Roman" pitchFamily="18" charset="0"/>
                  <a:cs typeface="Times New Roman" pitchFamily="18" charset="0"/>
                </a:rPr>
                <a:t> 3,4 ,5 </a:t>
              </a:r>
              <a:r>
                <a:rPr lang="en-US" sz="2000" b="1" dirty="0" err="1">
                  <a:solidFill>
                    <a:srgbClr val="002060"/>
                  </a:solidFill>
                  <a:latin typeface="Times New Roman" pitchFamily="18" charset="0"/>
                  <a:cs typeface="Times New Roman" pitchFamily="18" charset="0"/>
                </a:rPr>
                <a:t>của</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bài</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Nhà</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tài</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trợ</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đặc</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biệt</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của</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cách</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mạng</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và</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nêu</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nội</a:t>
              </a:r>
              <a:r>
                <a:rPr lang="en-US" sz="2000" b="1" dirty="0">
                  <a:solidFill>
                    <a:srgbClr val="002060"/>
                  </a:solidFill>
                  <a:latin typeface="Times New Roman" pitchFamily="18" charset="0"/>
                  <a:cs typeface="Times New Roman" pitchFamily="18" charset="0"/>
                </a:rPr>
                <a:t> dung </a:t>
              </a:r>
              <a:r>
                <a:rPr lang="en-US" sz="2000" b="1" dirty="0" err="1">
                  <a:solidFill>
                    <a:srgbClr val="002060"/>
                  </a:solidFill>
                  <a:latin typeface="Times New Roman" pitchFamily="18" charset="0"/>
                  <a:cs typeface="Times New Roman" pitchFamily="18" charset="0"/>
                </a:rPr>
                <a:t>của</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bài</a:t>
              </a:r>
              <a:r>
                <a:rPr lang="en-US" sz="2000" b="1" dirty="0">
                  <a:solidFill>
                    <a:srgbClr val="002060"/>
                  </a:solidFill>
                  <a:latin typeface="Times New Roman" pitchFamily="18" charset="0"/>
                  <a:cs typeface="Times New Roman" pitchFamily="18" charset="0"/>
                </a:rPr>
                <a:t>.</a:t>
              </a:r>
            </a:p>
            <a:p>
              <a:pPr eaLnBrk="1" hangingPunct="1">
                <a:spcBef>
                  <a:spcPct val="50000"/>
                </a:spcBef>
              </a:pPr>
              <a:endParaRPr lang="en-US" sz="2400" b="1" dirty="0">
                <a:solidFill>
                  <a:srgbClr val="002060"/>
                </a:solidFill>
                <a:latin typeface="Times New Roman" pitchFamily="18" charset="0"/>
                <a:cs typeface="Times New Roman" pitchFamily="18" charset="0"/>
              </a:endParaRPr>
            </a:p>
          </p:txBody>
        </p:sp>
      </p:grpSp>
      <p:sp>
        <p:nvSpPr>
          <p:cNvPr id="32" name="Text Box 20"/>
          <p:cNvSpPr txBox="1">
            <a:spLocks noChangeArrowheads="1"/>
          </p:cNvSpPr>
          <p:nvPr/>
        </p:nvSpPr>
        <p:spPr bwMode="auto">
          <a:xfrm>
            <a:off x="457200" y="5410200"/>
            <a:ext cx="3657600"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70000"/>
              </a:lnSpc>
              <a:spcBef>
                <a:spcPct val="50000"/>
              </a:spcBef>
            </a:pPr>
            <a:r>
              <a:rPr lang="en-US" sz="2400" b="1" dirty="0" err="1">
                <a:solidFill>
                  <a:srgbClr val="7030A0"/>
                </a:solidFill>
                <a:latin typeface="Times New Roman" pitchFamily="18" charset="0"/>
                <a:cs typeface="Times New Roman" pitchFamily="18" charset="0"/>
              </a:rPr>
              <a:t>Một</a:t>
            </a:r>
            <a:r>
              <a:rPr lang="en-US" sz="2400" b="1" dirty="0">
                <a:solidFill>
                  <a:srgbClr val="7030A0"/>
                </a:solidFill>
                <a:latin typeface="Times New Roman" pitchFamily="18" charset="0"/>
                <a:cs typeface="Times New Roman" pitchFamily="18" charset="0"/>
              </a:rPr>
              <a:t> </a:t>
            </a:r>
            <a:r>
              <a:rPr lang="en-US" sz="2400" b="1" dirty="0" err="1">
                <a:solidFill>
                  <a:srgbClr val="7030A0"/>
                </a:solidFill>
                <a:latin typeface="Times New Roman" pitchFamily="18" charset="0"/>
                <a:cs typeface="Times New Roman" pitchFamily="18" charset="0"/>
              </a:rPr>
              <a:t>tràng</a:t>
            </a:r>
            <a:r>
              <a:rPr lang="en-US" sz="2400" b="1" dirty="0">
                <a:solidFill>
                  <a:srgbClr val="7030A0"/>
                </a:solidFill>
                <a:latin typeface="Times New Roman" pitchFamily="18" charset="0"/>
                <a:cs typeface="Times New Roman" pitchFamily="18" charset="0"/>
              </a:rPr>
              <a:t> </a:t>
            </a:r>
            <a:r>
              <a:rPr lang="en-US" sz="2400" b="1" dirty="0" err="1">
                <a:solidFill>
                  <a:srgbClr val="7030A0"/>
                </a:solidFill>
                <a:latin typeface="Times New Roman" pitchFamily="18" charset="0"/>
                <a:cs typeface="Times New Roman" pitchFamily="18" charset="0"/>
              </a:rPr>
              <a:t>vỗ</a:t>
            </a:r>
            <a:r>
              <a:rPr lang="en-US" sz="2400" b="1" dirty="0">
                <a:solidFill>
                  <a:srgbClr val="7030A0"/>
                </a:solidFill>
                <a:latin typeface="Times New Roman" pitchFamily="18" charset="0"/>
                <a:cs typeface="Times New Roman" pitchFamily="18" charset="0"/>
              </a:rPr>
              <a:t> </a:t>
            </a:r>
            <a:r>
              <a:rPr lang="en-US" sz="2400" b="1" dirty="0" err="1">
                <a:solidFill>
                  <a:srgbClr val="7030A0"/>
                </a:solidFill>
                <a:latin typeface="Times New Roman" pitchFamily="18" charset="0"/>
                <a:cs typeface="Times New Roman" pitchFamily="18" charset="0"/>
              </a:rPr>
              <a:t>tay</a:t>
            </a:r>
            <a:r>
              <a:rPr lang="en-US" sz="2400" b="1" dirty="0">
                <a:solidFill>
                  <a:srgbClr val="7030A0"/>
                </a:solidFill>
                <a:latin typeface="Times New Roman" pitchFamily="18" charset="0"/>
                <a:cs typeface="Times New Roman" pitchFamily="18" charset="0"/>
              </a:rPr>
              <a:t> </a:t>
            </a:r>
            <a:r>
              <a:rPr lang="en-US" sz="2400" b="1" dirty="0" err="1">
                <a:solidFill>
                  <a:srgbClr val="7030A0"/>
                </a:solidFill>
                <a:latin typeface="Times New Roman" pitchFamily="18" charset="0"/>
                <a:cs typeface="Times New Roman" pitchFamily="18" charset="0"/>
              </a:rPr>
              <a:t>va</a:t>
            </a:r>
            <a:r>
              <a:rPr lang="en-US" sz="2400" b="1" dirty="0">
                <a:solidFill>
                  <a:srgbClr val="7030A0"/>
                </a:solidFill>
                <a:latin typeface="Times New Roman" pitchFamily="18" charset="0"/>
                <a:cs typeface="Times New Roman" pitchFamily="18" charset="0"/>
              </a:rPr>
              <a:t>̀ </a:t>
            </a:r>
            <a:r>
              <a:rPr lang="en-US" sz="2400" b="1" dirty="0" err="1">
                <a:solidFill>
                  <a:srgbClr val="7030A0"/>
                </a:solidFill>
                <a:latin typeface="Times New Roman" pitchFamily="18" charset="0"/>
                <a:cs typeface="Times New Roman" pitchFamily="18" charset="0"/>
              </a:rPr>
              <a:t>một</a:t>
            </a:r>
            <a:r>
              <a:rPr lang="en-US" sz="2400" b="1" dirty="0">
                <a:solidFill>
                  <a:srgbClr val="7030A0"/>
                </a:solidFill>
                <a:latin typeface="Times New Roman" pitchFamily="18" charset="0"/>
                <a:cs typeface="Times New Roman" pitchFamily="18" charset="0"/>
              </a:rPr>
              <a:t> </a:t>
            </a:r>
            <a:r>
              <a:rPr lang="en-US" sz="2400" b="1" dirty="0" err="1">
                <a:solidFill>
                  <a:srgbClr val="7030A0"/>
                </a:solidFill>
                <a:latin typeface="Times New Roman" pitchFamily="18" charset="0"/>
                <a:cs typeface="Times New Roman" pitchFamily="18" charset="0"/>
              </a:rPr>
              <a:t>cái</a:t>
            </a:r>
            <a:r>
              <a:rPr lang="en-US" sz="2400" b="1" dirty="0">
                <a:solidFill>
                  <a:srgbClr val="7030A0"/>
                </a:solidFill>
                <a:latin typeface="Times New Roman" pitchFamily="18" charset="0"/>
                <a:cs typeface="Times New Roman" pitchFamily="18" charset="0"/>
              </a:rPr>
              <a:t>  </a:t>
            </a:r>
            <a:r>
              <a:rPr lang="en-US" sz="2400" b="1" dirty="0" err="1">
                <a:solidFill>
                  <a:srgbClr val="7030A0"/>
                </a:solidFill>
                <a:latin typeface="Times New Roman" pitchFamily="18" charset="0"/>
                <a:cs typeface="Times New Roman" pitchFamily="18" charset="0"/>
              </a:rPr>
              <a:t>tẩy</a:t>
            </a:r>
            <a:endParaRPr lang="en-US" sz="2400" b="1" dirty="0">
              <a:solidFill>
                <a:srgbClr val="7030A0"/>
              </a:solidFill>
              <a:latin typeface="Times New Roman" pitchFamily="18" charset="0"/>
              <a:cs typeface="Times New Roman" pitchFamily="18" charset="0"/>
            </a:endParaRPr>
          </a:p>
        </p:txBody>
      </p:sp>
      <p:sp>
        <p:nvSpPr>
          <p:cNvPr id="33" name="Text Box 21"/>
          <p:cNvSpPr txBox="1">
            <a:spLocks noChangeArrowheads="1"/>
          </p:cNvSpPr>
          <p:nvPr/>
        </p:nvSpPr>
        <p:spPr bwMode="auto">
          <a:xfrm>
            <a:off x="5181600" y="5334000"/>
            <a:ext cx="2667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70000"/>
              </a:lnSpc>
              <a:spcBef>
                <a:spcPct val="50000"/>
              </a:spcBef>
            </a:pPr>
            <a:r>
              <a:rPr lang="en-US" sz="2400" b="1" dirty="0" err="1">
                <a:solidFill>
                  <a:srgbClr val="7030A0"/>
                </a:solidFill>
                <a:latin typeface="Times New Roman" pitchFamily="18" charset="0"/>
                <a:cs typeface="Times New Roman" pitchFamily="18" charset="0"/>
              </a:rPr>
              <a:t>Một</a:t>
            </a:r>
            <a:r>
              <a:rPr lang="en-US" sz="2400" b="1" dirty="0">
                <a:solidFill>
                  <a:srgbClr val="7030A0"/>
                </a:solidFill>
                <a:latin typeface="Times New Roman" pitchFamily="18" charset="0"/>
                <a:cs typeface="Times New Roman" pitchFamily="18" charset="0"/>
              </a:rPr>
              <a:t> </a:t>
            </a:r>
            <a:r>
              <a:rPr lang="en-US" sz="2400" b="1" dirty="0" err="1">
                <a:solidFill>
                  <a:srgbClr val="7030A0"/>
                </a:solidFill>
                <a:latin typeface="Times New Roman" pitchFamily="18" charset="0"/>
                <a:cs typeface="Times New Roman" pitchFamily="18" charset="0"/>
              </a:rPr>
              <a:t>tràng</a:t>
            </a:r>
            <a:r>
              <a:rPr lang="en-US" sz="2400" b="1" dirty="0">
                <a:solidFill>
                  <a:srgbClr val="7030A0"/>
                </a:solidFill>
                <a:latin typeface="Times New Roman" pitchFamily="18" charset="0"/>
                <a:cs typeface="Times New Roman" pitchFamily="18" charset="0"/>
              </a:rPr>
              <a:t> </a:t>
            </a:r>
            <a:r>
              <a:rPr lang="en-US" sz="2400" b="1" dirty="0" err="1">
                <a:solidFill>
                  <a:srgbClr val="7030A0"/>
                </a:solidFill>
                <a:latin typeface="Times New Roman" pitchFamily="18" charset="0"/>
                <a:cs typeface="Times New Roman" pitchFamily="18" charset="0"/>
              </a:rPr>
              <a:t>vỗ</a:t>
            </a:r>
            <a:r>
              <a:rPr lang="en-US" sz="2400" b="1" dirty="0">
                <a:solidFill>
                  <a:srgbClr val="7030A0"/>
                </a:solidFill>
                <a:latin typeface="Times New Roman" pitchFamily="18" charset="0"/>
                <a:cs typeface="Times New Roman" pitchFamily="18" charset="0"/>
              </a:rPr>
              <a:t> </a:t>
            </a:r>
            <a:r>
              <a:rPr lang="en-US" sz="2400" b="1" dirty="0" err="1">
                <a:solidFill>
                  <a:srgbClr val="7030A0"/>
                </a:solidFill>
                <a:latin typeface="Times New Roman" pitchFamily="18" charset="0"/>
                <a:cs typeface="Times New Roman" pitchFamily="18" charset="0"/>
              </a:rPr>
              <a:t>tay</a:t>
            </a:r>
            <a:r>
              <a:rPr lang="en-US" sz="2400" b="1" dirty="0">
                <a:solidFill>
                  <a:srgbClr val="7030A0"/>
                </a:solidFill>
                <a:latin typeface="Times New Roman" pitchFamily="18" charset="0"/>
                <a:cs typeface="Times New Roman" pitchFamily="18" charset="0"/>
              </a:rPr>
              <a:t> </a:t>
            </a:r>
            <a:r>
              <a:rPr lang="en-US" sz="2400" b="1" dirty="0" err="1">
                <a:solidFill>
                  <a:srgbClr val="7030A0"/>
                </a:solidFill>
                <a:latin typeface="Times New Roman" pitchFamily="18" charset="0"/>
                <a:cs typeface="Times New Roman" pitchFamily="18" charset="0"/>
              </a:rPr>
              <a:t>và</a:t>
            </a:r>
            <a:r>
              <a:rPr lang="en-US" sz="2400" b="1" dirty="0">
                <a:solidFill>
                  <a:srgbClr val="7030A0"/>
                </a:solidFill>
                <a:latin typeface="Times New Roman" pitchFamily="18" charset="0"/>
                <a:cs typeface="Times New Roman" pitchFamily="18" charset="0"/>
              </a:rPr>
              <a:t> </a:t>
            </a:r>
            <a:r>
              <a:rPr lang="en-US" sz="2400" b="1" dirty="0" err="1">
                <a:solidFill>
                  <a:srgbClr val="7030A0"/>
                </a:solidFill>
                <a:latin typeface="Times New Roman" pitchFamily="18" charset="0"/>
                <a:cs typeface="Times New Roman" pitchFamily="18" charset="0"/>
              </a:rPr>
              <a:t>một</a:t>
            </a:r>
            <a:r>
              <a:rPr lang="en-US" sz="2400" b="1" dirty="0">
                <a:solidFill>
                  <a:srgbClr val="7030A0"/>
                </a:solidFill>
                <a:latin typeface="Times New Roman" pitchFamily="18" charset="0"/>
                <a:cs typeface="Times New Roman" pitchFamily="18" charset="0"/>
              </a:rPr>
              <a:t> </a:t>
            </a:r>
            <a:r>
              <a:rPr lang="en-US" sz="2400" b="1" dirty="0" err="1">
                <a:solidFill>
                  <a:srgbClr val="7030A0"/>
                </a:solidFill>
                <a:latin typeface="Times New Roman" pitchFamily="18" charset="0"/>
                <a:cs typeface="Times New Roman" pitchFamily="18" charset="0"/>
              </a:rPr>
              <a:t>cái</a:t>
            </a:r>
            <a:r>
              <a:rPr lang="en-US" sz="2400" b="1" dirty="0">
                <a:solidFill>
                  <a:srgbClr val="7030A0"/>
                </a:solidFill>
                <a:latin typeface="Times New Roman" pitchFamily="18" charset="0"/>
                <a:cs typeface="Times New Roman" pitchFamily="18" charset="0"/>
              </a:rPr>
              <a:t> </a:t>
            </a:r>
            <a:r>
              <a:rPr lang="en-US" sz="2400" b="1" dirty="0" err="1">
                <a:solidFill>
                  <a:srgbClr val="7030A0"/>
                </a:solidFill>
                <a:latin typeface="Times New Roman" pitchFamily="18" charset="0"/>
                <a:cs typeface="Times New Roman" pitchFamily="18" charset="0"/>
              </a:rPr>
              <a:t>bút</a:t>
            </a:r>
            <a:r>
              <a:rPr lang="en-US" sz="2400" b="1" dirty="0">
                <a:solidFill>
                  <a:srgbClr val="7030A0"/>
                </a:solidFill>
                <a:latin typeface="Times New Roman" pitchFamily="18" charset="0"/>
                <a:cs typeface="Times New Roman" pitchFamily="18" charset="0"/>
              </a:rPr>
              <a:t> </a:t>
            </a:r>
            <a:r>
              <a:rPr lang="en-US" sz="2400" b="1" dirty="0" err="1">
                <a:solidFill>
                  <a:srgbClr val="7030A0"/>
                </a:solidFill>
                <a:latin typeface="Times New Roman" pitchFamily="18" charset="0"/>
                <a:cs typeface="Times New Roman" pitchFamily="18" charset="0"/>
              </a:rPr>
              <a:t>chì</a:t>
            </a:r>
            <a:r>
              <a:rPr lang="en-US" sz="2400" b="1" dirty="0">
                <a:solidFill>
                  <a:srgbClr val="7030A0"/>
                </a:solidFill>
                <a:latin typeface="Times New Roman" pitchFamily="18" charset="0"/>
                <a:cs typeface="Times New Roman" pitchFamily="18" charset="0"/>
              </a:rPr>
              <a:t>.</a:t>
            </a:r>
          </a:p>
        </p:txBody>
      </p:sp>
      <p:sp>
        <p:nvSpPr>
          <p:cNvPr id="34" name="Text Box 22"/>
          <p:cNvSpPr txBox="1">
            <a:spLocks noChangeArrowheads="1"/>
          </p:cNvSpPr>
          <p:nvPr/>
        </p:nvSpPr>
        <p:spPr bwMode="auto">
          <a:xfrm>
            <a:off x="685800" y="6324600"/>
            <a:ext cx="2971800" cy="35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70000"/>
              </a:lnSpc>
              <a:spcBef>
                <a:spcPct val="50000"/>
              </a:spcBef>
            </a:pPr>
            <a:r>
              <a:rPr lang="en-US" sz="2400" b="1" dirty="0" err="1">
                <a:solidFill>
                  <a:srgbClr val="FF0000"/>
                </a:solidFill>
                <a:latin typeface="Times New Roman" pitchFamily="18" charset="0"/>
                <a:cs typeface="Times New Roman" pitchFamily="18" charset="0"/>
              </a:rPr>
              <a:t>Phần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thưởng</a:t>
            </a:r>
            <a:endParaRPr lang="en-US" sz="2400" b="1" dirty="0">
              <a:solidFill>
                <a:srgbClr val="FF0000"/>
              </a:solidFill>
              <a:latin typeface="Times New Roman" pitchFamily="18" charset="0"/>
              <a:cs typeface="Times New Roman" pitchFamily="18" charset="0"/>
            </a:endParaRPr>
          </a:p>
        </p:txBody>
      </p:sp>
      <p:sp>
        <p:nvSpPr>
          <p:cNvPr id="35" name="Text Box 23"/>
          <p:cNvSpPr txBox="1">
            <a:spLocks noChangeArrowheads="1"/>
          </p:cNvSpPr>
          <p:nvPr/>
        </p:nvSpPr>
        <p:spPr bwMode="auto">
          <a:xfrm>
            <a:off x="4953000" y="6324600"/>
            <a:ext cx="29718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70000"/>
              </a:lnSpc>
              <a:spcBef>
                <a:spcPct val="50000"/>
              </a:spcBef>
            </a:pPr>
            <a:r>
              <a:rPr lang="en-US" sz="2400" b="1" dirty="0" err="1">
                <a:solidFill>
                  <a:srgbClr val="FF0000"/>
                </a:solidFill>
                <a:latin typeface="Times New Roman" pitchFamily="18" charset="0"/>
                <a:cs typeface="Times New Roman" pitchFamily="18" charset="0"/>
              </a:rPr>
              <a:t>Phần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thưởng</a:t>
            </a:r>
            <a:endParaRPr lang="en-US" sz="2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78209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ox(in)">
                                      <p:cBhvr>
                                        <p:cTn id="7" dur="500"/>
                                        <p:tgtEl>
                                          <p:spTgt spid="22"/>
                                        </p:tgtEl>
                                      </p:cBhvr>
                                    </p:animEffect>
                                  </p:childTnLst>
                                </p:cTn>
                              </p:par>
                              <p:par>
                                <p:cTn id="8" presetID="4" presetClass="entr" presetSubtype="16"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ox(in)">
                                      <p:cBhvr>
                                        <p:cTn id="10" dur="500"/>
                                        <p:tgtEl>
                                          <p:spTgt spid="23"/>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box(in)">
                                      <p:cBhvr>
                                        <p:cTn id="13" dur="500"/>
                                        <p:tgtEl>
                                          <p:spTgt spid="34"/>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box(in)">
                                      <p:cBhvr>
                                        <p:cTn id="1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23"/>
                    </p:tgtEl>
                  </p:cond>
                </p:stCondLst>
                <p:endSync evt="end" delay="0">
                  <p:rtn val="all"/>
                </p:endSync>
                <p:childTnLst>
                  <p:par>
                    <p:cTn id="18" fill="hold" nodeType="clickPar">
                      <p:stCondLst>
                        <p:cond delay="0"/>
                      </p:stCondLst>
                      <p:childTnLst>
                        <p:par>
                          <p:cTn id="19" fill="hold" nodeType="withGroup">
                            <p:stCondLst>
                              <p:cond delay="0"/>
                            </p:stCondLst>
                            <p:childTnLst>
                              <p:par>
                                <p:cTn id="20" presetID="10" presetClass="entr" presetSubtype="0"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2000"/>
                                        <p:tgtEl>
                                          <p:spTgt spid="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xit" presetSubtype="16" fill="hold" nodeType="clickEffect">
                                  <p:stCondLst>
                                    <p:cond delay="0"/>
                                  </p:stCondLst>
                                  <p:childTnLst>
                                    <p:animEffect transition="out" filter="box(in)">
                                      <p:cBhvr>
                                        <p:cTn id="26" dur="500"/>
                                        <p:tgtEl>
                                          <p:spTgt spid="3"/>
                                        </p:tgtEl>
                                      </p:cBhvr>
                                    </p:animEffect>
                                    <p:set>
                                      <p:cBhvr>
                                        <p:cTn id="27"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28" restart="whenNotActive" fill="hold" evtFilter="cancelBubble" nodeType="interactiveSeq">
                <p:stCondLst>
                  <p:cond evt="onClick" delay="0">
                    <p:tgtEl>
                      <p:spTgt spid="22"/>
                    </p:tgtEl>
                  </p:cond>
                </p:stCondLst>
                <p:endSync evt="end" delay="0">
                  <p:rtn val="all"/>
                </p:endSync>
                <p:childTnLst>
                  <p:par>
                    <p:cTn id="29" fill="hold" nodeType="clickPar">
                      <p:stCondLst>
                        <p:cond delay="0"/>
                      </p:stCondLst>
                      <p:childTnLst>
                        <p:par>
                          <p:cTn id="30" fill="hold" nodeType="withGroup">
                            <p:stCondLst>
                              <p:cond delay="0"/>
                            </p:stCondLst>
                            <p:childTnLst>
                              <p:par>
                                <p:cTn id="31" presetID="10" presetClass="entr" presetSubtype="0"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2000"/>
                                        <p:tgtEl>
                                          <p:spTgt spid="2"/>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xit" presetSubtype="16" fill="hold" nodeType="clickEffect">
                                  <p:stCondLst>
                                    <p:cond delay="0"/>
                                  </p:stCondLst>
                                  <p:childTnLst>
                                    <p:animEffect transition="out" filter="box(in)">
                                      <p:cBhvr>
                                        <p:cTn id="37" dur="500"/>
                                        <p:tgtEl>
                                          <p:spTgt spid="2"/>
                                        </p:tgtEl>
                                      </p:cBhvr>
                                    </p:animEffect>
                                    <p:set>
                                      <p:cBhvr>
                                        <p:cTn id="38"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39" restart="whenNotActive" fill="hold" evtFilter="cancelBubble" nodeType="interactiveSeq">
                <p:stCondLst>
                  <p:cond evt="onClick" delay="0">
                    <p:tgtEl>
                      <p:spTgt spid="34"/>
                    </p:tgtEl>
                  </p:cond>
                </p:stCondLst>
                <p:endSync evt="end" delay="0">
                  <p:rtn val="all"/>
                </p:endSync>
                <p:childTnLst>
                  <p:par>
                    <p:cTn id="40" fill="hold" nodeType="clickPar">
                      <p:stCondLst>
                        <p:cond delay="0"/>
                      </p:stCondLst>
                      <p:childTnLst>
                        <p:par>
                          <p:cTn id="41" fill="hold" nodeType="withGroup">
                            <p:stCondLst>
                              <p:cond delay="0"/>
                            </p:stCondLst>
                            <p:childTnLst>
                              <p:par>
                                <p:cTn id="42" presetID="4" presetClass="entr" presetSubtype="16"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box(in)">
                                      <p:cBhvr>
                                        <p:cTn id="44" dur="500"/>
                                        <p:tgtEl>
                                          <p:spTgt spid="32"/>
                                        </p:tgtEl>
                                      </p:cBhvr>
                                    </p:animEffect>
                                  </p:childTnLst>
                                </p:cTn>
                              </p:par>
                              <p:par>
                                <p:cTn id="45" presetID="4" presetClass="exit" presetSubtype="16" fill="hold" nodeType="withEffect">
                                  <p:stCondLst>
                                    <p:cond delay="0"/>
                                  </p:stCondLst>
                                  <p:childTnLst>
                                    <p:animEffect transition="out" filter="box(in)">
                                      <p:cBhvr>
                                        <p:cTn id="46" dur="500"/>
                                        <p:tgtEl>
                                          <p:spTgt spid="22"/>
                                        </p:tgtEl>
                                      </p:cBhvr>
                                    </p:animEffect>
                                    <p:set>
                                      <p:cBhvr>
                                        <p:cTn id="47"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48" restart="whenNotActive" fill="hold" evtFilter="cancelBubble" nodeType="interactiveSeq">
                <p:stCondLst>
                  <p:cond evt="onClick" delay="0">
                    <p:tgtEl>
                      <p:spTgt spid="35"/>
                    </p:tgtEl>
                  </p:cond>
                </p:stCondLst>
                <p:endSync evt="end" delay="0">
                  <p:rtn val="all"/>
                </p:endSync>
                <p:childTnLst>
                  <p:par>
                    <p:cTn id="49" fill="hold" nodeType="clickPar">
                      <p:stCondLst>
                        <p:cond delay="0"/>
                      </p:stCondLst>
                      <p:childTnLst>
                        <p:par>
                          <p:cTn id="50" fill="hold" nodeType="withGroup">
                            <p:stCondLst>
                              <p:cond delay="0"/>
                            </p:stCondLst>
                            <p:childTnLst>
                              <p:par>
                                <p:cTn id="51" presetID="4" presetClass="entr" presetSubtype="16" fill="hold" grpId="0" nodeType="click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box(in)">
                                      <p:cBhvr>
                                        <p:cTn id="53" dur="500"/>
                                        <p:tgtEl>
                                          <p:spTgt spid="33"/>
                                        </p:tgtEl>
                                      </p:cBhvr>
                                    </p:animEffect>
                                  </p:childTnLst>
                                </p:cTn>
                              </p:par>
                              <p:par>
                                <p:cTn id="54" presetID="4" presetClass="exit" presetSubtype="16" fill="hold" nodeType="withEffect">
                                  <p:stCondLst>
                                    <p:cond delay="0"/>
                                  </p:stCondLst>
                                  <p:childTnLst>
                                    <p:animEffect transition="out" filter="box(in)">
                                      <p:cBhvr>
                                        <p:cTn id="55" dur="500"/>
                                        <p:tgtEl>
                                          <p:spTgt spid="23"/>
                                        </p:tgtEl>
                                      </p:cBhvr>
                                    </p:animEffect>
                                    <p:set>
                                      <p:cBhvr>
                                        <p:cTn id="56"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35"/>
                  </p:tgtEl>
                </p:cond>
              </p:nextCondLst>
            </p:seq>
          </p:childTnLst>
        </p:cTn>
      </p:par>
    </p:tnLst>
    <p:bldLst>
      <p:bldP spid="32" grpId="0"/>
      <p:bldP spid="33" grpId="0"/>
      <p:bldP spid="34" grpId="0"/>
      <p:bldP spid="3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9"/>
          <p:cNvSpPr txBox="1">
            <a:spLocks noChangeArrowheads="1"/>
          </p:cNvSpPr>
          <p:nvPr/>
        </p:nvSpPr>
        <p:spPr bwMode="auto">
          <a:xfrm>
            <a:off x="3657600" y="152400"/>
            <a:ext cx="1676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i="1" u="sng" dirty="0" err="1">
                <a:latin typeface="Times New Roman" pitchFamily="18" charset="0"/>
              </a:rPr>
              <a:t>Tập</a:t>
            </a:r>
            <a:r>
              <a:rPr lang="en-US" sz="2800" b="1" i="1" u="sng" dirty="0">
                <a:latin typeface="Times New Roman" pitchFamily="18" charset="0"/>
              </a:rPr>
              <a:t> </a:t>
            </a:r>
            <a:r>
              <a:rPr lang="en-US" sz="2800" b="1" i="1" u="sng" dirty="0" err="1">
                <a:latin typeface="Times New Roman" pitchFamily="18" charset="0"/>
              </a:rPr>
              <a:t>đọc</a:t>
            </a:r>
            <a:endParaRPr lang="en-US" sz="2800" b="1" i="1" u="sng" dirty="0">
              <a:latin typeface="Times New Roman" pitchFamily="18" charset="0"/>
            </a:endParaRPr>
          </a:p>
        </p:txBody>
      </p:sp>
      <p:pic>
        <p:nvPicPr>
          <p:cNvPr id="6" name="Picture 4" descr="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81125"/>
            <a:ext cx="9144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8"/>
          <p:cNvSpPr txBox="1">
            <a:spLocks noChangeArrowheads="1"/>
          </p:cNvSpPr>
          <p:nvPr/>
        </p:nvSpPr>
        <p:spPr bwMode="auto">
          <a:xfrm>
            <a:off x="1371600" y="469900"/>
            <a:ext cx="64008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3800" b="1" dirty="0" err="1">
                <a:solidFill>
                  <a:srgbClr val="C00000"/>
                </a:solidFill>
                <a:latin typeface="Times New Roman" pitchFamily="18" charset="0"/>
              </a:rPr>
              <a:t>Trí</a:t>
            </a:r>
            <a:r>
              <a:rPr lang="en-US" sz="3800" b="1" dirty="0">
                <a:solidFill>
                  <a:srgbClr val="C00000"/>
                </a:solidFill>
                <a:latin typeface="Times New Roman" pitchFamily="18" charset="0"/>
              </a:rPr>
              <a:t> </a:t>
            </a:r>
            <a:r>
              <a:rPr lang="en-US" sz="3800" b="1" dirty="0" err="1">
                <a:solidFill>
                  <a:srgbClr val="C00000"/>
                </a:solidFill>
                <a:latin typeface="Times New Roman" pitchFamily="18" charset="0"/>
              </a:rPr>
              <a:t>dũng</a:t>
            </a:r>
            <a:r>
              <a:rPr lang="en-US" sz="3800" b="1" dirty="0">
                <a:solidFill>
                  <a:srgbClr val="C00000"/>
                </a:solidFill>
                <a:latin typeface="Times New Roman" pitchFamily="18" charset="0"/>
              </a:rPr>
              <a:t> song </a:t>
            </a:r>
            <a:r>
              <a:rPr lang="en-US" sz="3800" b="1" dirty="0" err="1">
                <a:solidFill>
                  <a:srgbClr val="C00000"/>
                </a:solidFill>
                <a:latin typeface="Times New Roman" pitchFamily="18" charset="0"/>
              </a:rPr>
              <a:t>toàn</a:t>
            </a:r>
            <a:endParaRPr lang="en-US" sz="3800" b="1" dirty="0">
              <a:solidFill>
                <a:srgbClr val="C00000"/>
              </a:solidFill>
              <a:latin typeface="Times New Roman" pitchFamily="18" charset="0"/>
            </a:endParaRPr>
          </a:p>
        </p:txBody>
      </p:sp>
    </p:spTree>
    <p:extLst>
      <p:ext uri="{BB962C8B-B14F-4D97-AF65-F5344CB8AC3E}">
        <p14:creationId xmlns:p14="http://schemas.microsoft.com/office/powerpoint/2010/main" val="37086273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16" fill="hold" nodeType="clickEffect">
                                  <p:stCondLst>
                                    <p:cond delay="0"/>
                                  </p:stCondLst>
                                  <p:childTnLst>
                                    <p:animEffect transition="out" filter="box(in)">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9"/>
          <p:cNvSpPr txBox="1">
            <a:spLocks noChangeArrowheads="1"/>
          </p:cNvSpPr>
          <p:nvPr/>
        </p:nvSpPr>
        <p:spPr bwMode="auto">
          <a:xfrm>
            <a:off x="3657600" y="76200"/>
            <a:ext cx="1676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i="1" u="sng" dirty="0" err="1">
                <a:latin typeface="Times New Roman" pitchFamily="18" charset="0"/>
                <a:cs typeface="Times New Roman" pitchFamily="18" charset="0"/>
              </a:rPr>
              <a:t>Tập</a:t>
            </a:r>
            <a:r>
              <a:rPr lang="en-US" sz="2800" b="1" i="1" u="sng" dirty="0">
                <a:latin typeface="Times New Roman" pitchFamily="18" charset="0"/>
                <a:cs typeface="Times New Roman" pitchFamily="18" charset="0"/>
              </a:rPr>
              <a:t> </a:t>
            </a:r>
            <a:r>
              <a:rPr lang="en-US" sz="2800" b="1" i="1" u="sng" dirty="0" err="1">
                <a:latin typeface="Times New Roman" pitchFamily="18" charset="0"/>
                <a:cs typeface="Times New Roman" pitchFamily="18" charset="0"/>
              </a:rPr>
              <a:t>đọc</a:t>
            </a:r>
            <a:endParaRPr lang="en-US" sz="2800" b="1" i="1" u="sng" dirty="0">
              <a:latin typeface="Times New Roman" pitchFamily="18" charset="0"/>
              <a:cs typeface="Times New Roman" pitchFamily="18" charset="0"/>
            </a:endParaRPr>
          </a:p>
        </p:txBody>
      </p:sp>
      <p:sp>
        <p:nvSpPr>
          <p:cNvPr id="5124" name="Text Box 18"/>
          <p:cNvSpPr txBox="1">
            <a:spLocks noChangeArrowheads="1"/>
          </p:cNvSpPr>
          <p:nvPr/>
        </p:nvSpPr>
        <p:spPr bwMode="auto">
          <a:xfrm>
            <a:off x="1371600" y="393700"/>
            <a:ext cx="64008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3800" b="1" dirty="0" err="1">
                <a:solidFill>
                  <a:srgbClr val="C00000"/>
                </a:solidFill>
                <a:latin typeface="Times New Roman" pitchFamily="18" charset="0"/>
                <a:cs typeface="Times New Roman" pitchFamily="18" charset="0"/>
              </a:rPr>
              <a:t>Trí</a:t>
            </a:r>
            <a:r>
              <a:rPr lang="en-US" sz="3800" b="1" dirty="0">
                <a:solidFill>
                  <a:srgbClr val="C00000"/>
                </a:solidFill>
                <a:latin typeface="Times New Roman" pitchFamily="18" charset="0"/>
                <a:cs typeface="Times New Roman" pitchFamily="18" charset="0"/>
              </a:rPr>
              <a:t> </a:t>
            </a:r>
            <a:r>
              <a:rPr lang="en-US" sz="3800" b="1" dirty="0" err="1">
                <a:solidFill>
                  <a:srgbClr val="C00000"/>
                </a:solidFill>
                <a:latin typeface="Times New Roman" pitchFamily="18" charset="0"/>
                <a:cs typeface="Times New Roman" pitchFamily="18" charset="0"/>
              </a:rPr>
              <a:t>dũng</a:t>
            </a:r>
            <a:r>
              <a:rPr lang="en-US" sz="3800" b="1" dirty="0">
                <a:solidFill>
                  <a:srgbClr val="C00000"/>
                </a:solidFill>
                <a:latin typeface="Times New Roman" pitchFamily="18" charset="0"/>
                <a:cs typeface="Times New Roman" pitchFamily="18" charset="0"/>
              </a:rPr>
              <a:t> song </a:t>
            </a:r>
            <a:r>
              <a:rPr lang="en-US" sz="3800" b="1" dirty="0" err="1">
                <a:solidFill>
                  <a:srgbClr val="C00000"/>
                </a:solidFill>
                <a:latin typeface="Times New Roman" pitchFamily="18" charset="0"/>
                <a:cs typeface="Times New Roman" pitchFamily="18" charset="0"/>
              </a:rPr>
              <a:t>toàn</a:t>
            </a:r>
            <a:endParaRPr lang="en-US" sz="3800" b="1" dirty="0">
              <a:solidFill>
                <a:srgbClr val="C00000"/>
              </a:solidFill>
              <a:latin typeface="Times New Roman" pitchFamily="18" charset="0"/>
              <a:cs typeface="Times New Roman" pitchFamily="18" charset="0"/>
            </a:endParaRPr>
          </a:p>
        </p:txBody>
      </p:sp>
      <p:sp>
        <p:nvSpPr>
          <p:cNvPr id="5125" name="Line 5"/>
          <p:cNvSpPr>
            <a:spLocks noChangeShapeType="1"/>
          </p:cNvSpPr>
          <p:nvPr/>
        </p:nvSpPr>
        <p:spPr bwMode="auto">
          <a:xfrm flipH="1">
            <a:off x="5562600" y="1905000"/>
            <a:ext cx="0" cy="411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itchFamily="18" charset="0"/>
              <a:cs typeface="Times New Roman" pitchFamily="18" charset="0"/>
            </a:endParaRPr>
          </a:p>
        </p:txBody>
      </p:sp>
      <p:sp>
        <p:nvSpPr>
          <p:cNvPr id="5126" name="Text Box 21"/>
          <p:cNvSpPr txBox="1">
            <a:spLocks noChangeArrowheads="1"/>
          </p:cNvSpPr>
          <p:nvPr/>
        </p:nvSpPr>
        <p:spPr bwMode="auto">
          <a:xfrm>
            <a:off x="6096000" y="1600200"/>
            <a:ext cx="2438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spcBef>
                <a:spcPct val="50000"/>
              </a:spcBef>
            </a:pPr>
            <a:r>
              <a:rPr lang="en-US" sz="2800" b="1" i="1">
                <a:solidFill>
                  <a:srgbClr val="002060"/>
                </a:solidFill>
                <a:latin typeface="Times New Roman" pitchFamily="18" charset="0"/>
                <a:cs typeface="Times New Roman" pitchFamily="18" charset="0"/>
              </a:rPr>
              <a:t>Tìm hiểu bài</a:t>
            </a:r>
          </a:p>
        </p:txBody>
      </p:sp>
      <p:sp>
        <p:nvSpPr>
          <p:cNvPr id="5127" name="Text Box 22"/>
          <p:cNvSpPr txBox="1">
            <a:spLocks noChangeArrowheads="1"/>
          </p:cNvSpPr>
          <p:nvPr/>
        </p:nvSpPr>
        <p:spPr bwMode="auto">
          <a:xfrm>
            <a:off x="1474788" y="1539875"/>
            <a:ext cx="2209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spcBef>
                <a:spcPct val="50000"/>
              </a:spcBef>
            </a:pPr>
            <a:r>
              <a:rPr lang="en-US" sz="2800" b="1" i="1" dirty="0" err="1">
                <a:solidFill>
                  <a:srgbClr val="002060"/>
                </a:solidFill>
                <a:latin typeface="Times New Roman" pitchFamily="18" charset="0"/>
                <a:cs typeface="Times New Roman" pitchFamily="18" charset="0"/>
              </a:rPr>
              <a:t>Luyện</a:t>
            </a:r>
            <a:r>
              <a:rPr lang="en-US" sz="2800" b="1" i="1" dirty="0">
                <a:solidFill>
                  <a:srgbClr val="002060"/>
                </a:solidFill>
                <a:latin typeface="Times New Roman" pitchFamily="18" charset="0"/>
                <a:cs typeface="Times New Roman" pitchFamily="18" charset="0"/>
              </a:rPr>
              <a:t> </a:t>
            </a:r>
            <a:r>
              <a:rPr lang="en-US" sz="2800" b="1" i="1" dirty="0" err="1">
                <a:solidFill>
                  <a:srgbClr val="002060"/>
                </a:solidFill>
                <a:latin typeface="Times New Roman" pitchFamily="18" charset="0"/>
                <a:cs typeface="Times New Roman" pitchFamily="18" charset="0"/>
              </a:rPr>
              <a:t>đọc</a:t>
            </a:r>
            <a:endParaRPr lang="en-US" sz="2800" b="1" i="1" dirty="0">
              <a:solidFill>
                <a:srgbClr val="002060"/>
              </a:solidFill>
              <a:latin typeface="Times New Roman" pitchFamily="18" charset="0"/>
              <a:cs typeface="Times New Roman" pitchFamily="18" charset="0"/>
            </a:endParaRPr>
          </a:p>
        </p:txBody>
      </p:sp>
      <p:cxnSp>
        <p:nvCxnSpPr>
          <p:cNvPr id="13" name="Straight Connector 12"/>
          <p:cNvCxnSpPr/>
          <p:nvPr/>
        </p:nvCxnSpPr>
        <p:spPr>
          <a:xfrm>
            <a:off x="3352800" y="1905000"/>
            <a:ext cx="28194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 Box 34"/>
          <p:cNvSpPr txBox="1">
            <a:spLocks noChangeArrowheads="1"/>
          </p:cNvSpPr>
          <p:nvPr/>
        </p:nvSpPr>
        <p:spPr bwMode="auto">
          <a:xfrm>
            <a:off x="533400" y="1981200"/>
            <a:ext cx="2286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Liễu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Thăng</a:t>
            </a:r>
            <a:r>
              <a:rPr lang="en-US" sz="2800" dirty="0">
                <a:latin typeface="Times New Roman" pitchFamily="18" charset="0"/>
                <a:cs typeface="Times New Roman" pitchFamily="18" charset="0"/>
              </a:rPr>
              <a:t>,</a:t>
            </a:r>
          </a:p>
        </p:txBody>
      </p:sp>
      <p:sp>
        <p:nvSpPr>
          <p:cNvPr id="15" name="Text Box 34"/>
          <p:cNvSpPr txBox="1">
            <a:spLocks noChangeArrowheads="1"/>
          </p:cNvSpPr>
          <p:nvPr/>
        </p:nvSpPr>
        <p:spPr bwMode="auto">
          <a:xfrm>
            <a:off x="2428875" y="1954213"/>
            <a:ext cx="2286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latin typeface="Times New Roman" pitchFamily="18" charset="0"/>
                <a:cs typeface="Times New Roman" pitchFamily="18" charset="0"/>
              </a:rPr>
              <a:t> cúng giỗ, lẽ, </a:t>
            </a:r>
          </a:p>
        </p:txBody>
      </p:sp>
      <p:sp>
        <p:nvSpPr>
          <p:cNvPr id="16" name="Text Box 34"/>
          <p:cNvSpPr txBox="1">
            <a:spLocks noChangeArrowheads="1"/>
          </p:cNvSpPr>
          <p:nvPr/>
        </p:nvSpPr>
        <p:spPr bwMode="auto">
          <a:xfrm>
            <a:off x="609600" y="2438400"/>
            <a:ext cx="3810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latin typeface="Times New Roman" pitchFamily="18" charset="0"/>
                <a:cs typeface="Times New Roman" pitchFamily="18" charset="0"/>
              </a:rPr>
              <a:t> loang, linh cữu, điếu văn </a:t>
            </a:r>
          </a:p>
        </p:txBody>
      </p:sp>
      <p:sp>
        <p:nvSpPr>
          <p:cNvPr id="18" name="Text Box 34"/>
          <p:cNvSpPr txBox="1">
            <a:spLocks noChangeArrowheads="1"/>
          </p:cNvSpPr>
          <p:nvPr/>
        </p:nvSpPr>
        <p:spPr bwMode="auto">
          <a:xfrm>
            <a:off x="395287" y="3048000"/>
            <a:ext cx="2057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dirty="0">
                <a:solidFill>
                  <a:srgbClr val="FF0000"/>
                </a:solidFill>
                <a:latin typeface="Times New Roman" pitchFamily="18" charset="0"/>
                <a:cs typeface="Times New Roman" pitchFamily="18" charset="0"/>
              </a:rPr>
              <a:t> - </a:t>
            </a:r>
            <a:r>
              <a:rPr lang="en-US" sz="2800" dirty="0" err="1">
                <a:solidFill>
                  <a:srgbClr val="FF0000"/>
                </a:solidFill>
                <a:latin typeface="Times New Roman" pitchFamily="18" charset="0"/>
                <a:cs typeface="Times New Roman" pitchFamily="18" charset="0"/>
              </a:rPr>
              <a:t>Tiếp</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kiến</a:t>
            </a:r>
            <a:r>
              <a:rPr lang="en-US" sz="2800" dirty="0">
                <a:solidFill>
                  <a:srgbClr val="FF0000"/>
                </a:solidFill>
                <a:latin typeface="Times New Roman" pitchFamily="18" charset="0"/>
                <a:cs typeface="Times New Roman" pitchFamily="18" charset="0"/>
              </a:rPr>
              <a:t>, </a:t>
            </a:r>
          </a:p>
        </p:txBody>
      </p:sp>
      <p:sp>
        <p:nvSpPr>
          <p:cNvPr id="19" name="Text Box 34"/>
          <p:cNvSpPr txBox="1">
            <a:spLocks noChangeArrowheads="1"/>
          </p:cNvSpPr>
          <p:nvPr/>
        </p:nvSpPr>
        <p:spPr bwMode="auto">
          <a:xfrm>
            <a:off x="2147887" y="3048000"/>
            <a:ext cx="1219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rgbClr val="FF0000"/>
                </a:solidFill>
                <a:latin typeface="Times New Roman" pitchFamily="18" charset="0"/>
                <a:cs typeface="Times New Roman" pitchFamily="18" charset="0"/>
              </a:rPr>
              <a:t>hạ chỉ, </a:t>
            </a:r>
          </a:p>
        </p:txBody>
      </p:sp>
      <p:sp>
        <p:nvSpPr>
          <p:cNvPr id="20" name="Text Box 34"/>
          <p:cNvSpPr txBox="1">
            <a:spLocks noChangeArrowheads="1"/>
          </p:cNvSpPr>
          <p:nvPr/>
        </p:nvSpPr>
        <p:spPr bwMode="auto">
          <a:xfrm>
            <a:off x="3138487" y="3048000"/>
            <a:ext cx="990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rgbClr val="FF0000"/>
                </a:solidFill>
                <a:latin typeface="Times New Roman" pitchFamily="18" charset="0"/>
                <a:cs typeface="Times New Roman" pitchFamily="18" charset="0"/>
              </a:rPr>
              <a:t>than, </a:t>
            </a:r>
          </a:p>
        </p:txBody>
      </p:sp>
      <p:sp>
        <p:nvSpPr>
          <p:cNvPr id="21" name="Text Box 34"/>
          <p:cNvSpPr txBox="1">
            <a:spLocks noChangeArrowheads="1"/>
          </p:cNvSpPr>
          <p:nvPr/>
        </p:nvSpPr>
        <p:spPr bwMode="auto">
          <a:xfrm>
            <a:off x="3886200" y="3021013"/>
            <a:ext cx="1600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rgbClr val="FF0000"/>
                </a:solidFill>
                <a:latin typeface="Times New Roman" pitchFamily="18" charset="0"/>
                <a:cs typeface="Times New Roman" pitchFamily="18" charset="0"/>
              </a:rPr>
              <a:t>cống nạp</a:t>
            </a:r>
          </a:p>
        </p:txBody>
      </p:sp>
      <p:sp>
        <p:nvSpPr>
          <p:cNvPr id="22" name="Text Box 34"/>
          <p:cNvSpPr txBox="1">
            <a:spLocks noChangeArrowheads="1"/>
          </p:cNvSpPr>
          <p:nvPr/>
        </p:nvSpPr>
        <p:spPr bwMode="auto">
          <a:xfrm>
            <a:off x="228600" y="3962400"/>
            <a:ext cx="4800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latin typeface="Times New Roman" pitchFamily="18" charset="0"/>
                <a:cs typeface="Times New Roman" pitchFamily="18" charset="0"/>
              </a:rPr>
              <a:t>Đồng Trụ đến giờ rêu vẫn mọc.</a:t>
            </a:r>
          </a:p>
        </p:txBody>
      </p:sp>
      <p:sp>
        <p:nvSpPr>
          <p:cNvPr id="23" name="Text Box 34"/>
          <p:cNvSpPr txBox="1">
            <a:spLocks noChangeArrowheads="1"/>
          </p:cNvSpPr>
          <p:nvPr/>
        </p:nvSpPr>
        <p:spPr bwMode="auto">
          <a:xfrm>
            <a:off x="-14288" y="4633913"/>
            <a:ext cx="5867401"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latin typeface="Times New Roman" pitchFamily="18" charset="0"/>
                <a:cs typeface="Times New Roman" pitchFamily="18" charset="0"/>
              </a:rPr>
              <a:t>Bạch Đằng thuở trước máu còn loang.</a:t>
            </a:r>
          </a:p>
        </p:txBody>
      </p:sp>
      <p:cxnSp>
        <p:nvCxnSpPr>
          <p:cNvPr id="25" name="Straight Connector 24"/>
          <p:cNvCxnSpPr/>
          <p:nvPr/>
        </p:nvCxnSpPr>
        <p:spPr>
          <a:xfrm rot="5400000">
            <a:off x="1485900" y="4229100"/>
            <a:ext cx="457200" cy="76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2628900" y="4229100"/>
            <a:ext cx="457200" cy="76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1471613" y="4900613"/>
            <a:ext cx="457200" cy="76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3024188" y="4883150"/>
            <a:ext cx="457200" cy="76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73258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in)">
                                      <p:cBhvr>
                                        <p:cTn id="7" dur="500"/>
                                        <p:tgtEl>
                                          <p:spTgt spid="14"/>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ox(in)">
                                      <p:cBhvr>
                                        <p:cTn id="10" dur="500"/>
                                        <p:tgtEl>
                                          <p:spTgt spid="15"/>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ox(in)">
                                      <p:cBhvr>
                                        <p:cTn id="13" dur="500"/>
                                        <p:tgtEl>
                                          <p:spTgt spid="1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ox(in)">
                                      <p:cBhvr>
                                        <p:cTn id="18" dur="500"/>
                                        <p:tgtEl>
                                          <p:spTgt spid="1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ox(in)">
                                      <p:cBhvr>
                                        <p:cTn id="23" dur="500"/>
                                        <p:tgtEl>
                                          <p:spTgt spid="1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box(in)">
                                      <p:cBhvr>
                                        <p:cTn id="28" dur="500"/>
                                        <p:tgtEl>
                                          <p:spTgt spid="20"/>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box(in)">
                                      <p:cBhvr>
                                        <p:cTn id="33" dur="500"/>
                                        <p:tgtEl>
                                          <p:spTgt spid="21"/>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ppt_x"/>
                                          </p:val>
                                        </p:tav>
                                        <p:tav tm="100000">
                                          <p:val>
                                            <p:strVal val="#ppt_x"/>
                                          </p:val>
                                        </p:tav>
                                      </p:tavLst>
                                    </p:anim>
                                    <p:anim calcmode="lin" valueType="num">
                                      <p:cBhvr additive="base">
                                        <p:cTn id="39" dur="500" fill="hold"/>
                                        <p:tgtEl>
                                          <p:spTgt spid="22"/>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additive="base">
                                        <p:cTn id="42" dur="500" fill="hold"/>
                                        <p:tgtEl>
                                          <p:spTgt spid="23"/>
                                        </p:tgtEl>
                                        <p:attrNameLst>
                                          <p:attrName>ppt_x</p:attrName>
                                        </p:attrNameLst>
                                      </p:cBhvr>
                                      <p:tavLst>
                                        <p:tav tm="0">
                                          <p:val>
                                            <p:strVal val="#ppt_x"/>
                                          </p:val>
                                        </p:tav>
                                        <p:tav tm="100000">
                                          <p:val>
                                            <p:strVal val="#ppt_x"/>
                                          </p:val>
                                        </p:tav>
                                      </p:tavLst>
                                    </p:anim>
                                    <p:anim calcmode="lin" valueType="num">
                                      <p:cBhvr additive="base">
                                        <p:cTn id="4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4" presetClass="entr" presetSubtype="16" fill="hold" nodeType="click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box(in)">
                                      <p:cBhvr>
                                        <p:cTn id="48" dur="500"/>
                                        <p:tgtEl>
                                          <p:spTgt spid="25"/>
                                        </p:tgtEl>
                                      </p:cBhvr>
                                    </p:animEffect>
                                  </p:childTnLst>
                                </p:cTn>
                              </p:par>
                              <p:par>
                                <p:cTn id="49" presetID="4" presetClass="entr" presetSubtype="16" fill="hold" nodeType="with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box(in)">
                                      <p:cBhvr>
                                        <p:cTn id="51" dur="500"/>
                                        <p:tgtEl>
                                          <p:spTgt spid="29"/>
                                        </p:tgtEl>
                                      </p:cBhvr>
                                    </p:animEffect>
                                  </p:childTnLst>
                                </p:cTn>
                              </p:par>
                              <p:par>
                                <p:cTn id="52" presetID="4" presetClass="entr" presetSubtype="16" fill="hold" nodeType="with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box(in)">
                                      <p:cBhvr>
                                        <p:cTn id="54" dur="500"/>
                                        <p:tgtEl>
                                          <p:spTgt spid="30"/>
                                        </p:tgtEl>
                                      </p:cBhvr>
                                    </p:animEffect>
                                  </p:childTnLst>
                                </p:cTn>
                              </p:par>
                              <p:par>
                                <p:cTn id="55" presetID="4" presetClass="entr" presetSubtype="16" fill="hold" nodeType="with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box(in)">
                                      <p:cBhvr>
                                        <p:cTn id="5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8" grpId="0"/>
      <p:bldP spid="19" grpId="0"/>
      <p:bldP spid="20" grpId="0"/>
      <p:bldP spid="21" grpId="0"/>
      <p:bldP spid="22"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9"/>
          <p:cNvSpPr txBox="1">
            <a:spLocks noChangeArrowheads="1"/>
          </p:cNvSpPr>
          <p:nvPr/>
        </p:nvSpPr>
        <p:spPr bwMode="auto">
          <a:xfrm>
            <a:off x="3657600" y="76200"/>
            <a:ext cx="1676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i="1" u="sng">
                <a:latin typeface="Times New Roman" pitchFamily="18" charset="0"/>
                <a:cs typeface="Times New Roman" pitchFamily="18" charset="0"/>
              </a:rPr>
              <a:t>Tập đọc</a:t>
            </a:r>
          </a:p>
        </p:txBody>
      </p:sp>
      <p:sp>
        <p:nvSpPr>
          <p:cNvPr id="6148" name="Text Box 18"/>
          <p:cNvSpPr txBox="1">
            <a:spLocks noChangeArrowheads="1"/>
          </p:cNvSpPr>
          <p:nvPr/>
        </p:nvSpPr>
        <p:spPr bwMode="auto">
          <a:xfrm>
            <a:off x="1371600" y="393700"/>
            <a:ext cx="64008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3800" b="1" dirty="0" err="1">
                <a:solidFill>
                  <a:srgbClr val="FF0000"/>
                </a:solidFill>
                <a:latin typeface="Times New Roman" pitchFamily="18" charset="0"/>
                <a:cs typeface="Times New Roman" pitchFamily="18" charset="0"/>
              </a:rPr>
              <a:t>Trí</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dũng</a:t>
            </a:r>
            <a:r>
              <a:rPr lang="en-US" sz="3800" b="1" dirty="0">
                <a:solidFill>
                  <a:srgbClr val="FF0000"/>
                </a:solidFill>
                <a:latin typeface="Times New Roman" pitchFamily="18" charset="0"/>
                <a:cs typeface="Times New Roman" pitchFamily="18" charset="0"/>
              </a:rPr>
              <a:t> song </a:t>
            </a:r>
            <a:r>
              <a:rPr lang="en-US" sz="3800" b="1" dirty="0" err="1">
                <a:solidFill>
                  <a:srgbClr val="FF0000"/>
                </a:solidFill>
                <a:latin typeface="Times New Roman" pitchFamily="18" charset="0"/>
                <a:cs typeface="Times New Roman" pitchFamily="18" charset="0"/>
              </a:rPr>
              <a:t>toàn</a:t>
            </a:r>
            <a:endParaRPr lang="en-US" sz="3800" b="1" dirty="0">
              <a:solidFill>
                <a:srgbClr val="FF0000"/>
              </a:solidFill>
              <a:latin typeface="Times New Roman" pitchFamily="18" charset="0"/>
              <a:cs typeface="Times New Roman" pitchFamily="18" charset="0"/>
            </a:endParaRPr>
          </a:p>
        </p:txBody>
      </p:sp>
      <p:sp>
        <p:nvSpPr>
          <p:cNvPr id="6149" name="Line 5"/>
          <p:cNvSpPr>
            <a:spLocks noChangeShapeType="1"/>
          </p:cNvSpPr>
          <p:nvPr/>
        </p:nvSpPr>
        <p:spPr bwMode="auto">
          <a:xfrm>
            <a:off x="4724400" y="1981200"/>
            <a:ext cx="38100" cy="411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itchFamily="18" charset="0"/>
              <a:cs typeface="Times New Roman" pitchFamily="18" charset="0"/>
            </a:endParaRPr>
          </a:p>
        </p:txBody>
      </p:sp>
      <p:sp>
        <p:nvSpPr>
          <p:cNvPr id="6150" name="Text Box 21"/>
          <p:cNvSpPr txBox="1">
            <a:spLocks noChangeArrowheads="1"/>
          </p:cNvSpPr>
          <p:nvPr/>
        </p:nvSpPr>
        <p:spPr bwMode="auto">
          <a:xfrm>
            <a:off x="6096000" y="1539875"/>
            <a:ext cx="2286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spcBef>
                <a:spcPct val="50000"/>
              </a:spcBef>
            </a:pPr>
            <a:r>
              <a:rPr lang="en-US" sz="2800" b="1" i="1">
                <a:latin typeface="Times New Roman" pitchFamily="18" charset="0"/>
                <a:cs typeface="Times New Roman" pitchFamily="18" charset="0"/>
              </a:rPr>
              <a:t>Tìm hiểu bài</a:t>
            </a:r>
          </a:p>
        </p:txBody>
      </p:sp>
      <p:sp>
        <p:nvSpPr>
          <p:cNvPr id="6151" name="Text Box 22"/>
          <p:cNvSpPr txBox="1">
            <a:spLocks noChangeArrowheads="1"/>
          </p:cNvSpPr>
          <p:nvPr/>
        </p:nvSpPr>
        <p:spPr bwMode="auto">
          <a:xfrm>
            <a:off x="1603375" y="1525588"/>
            <a:ext cx="22860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spcBef>
                <a:spcPct val="50000"/>
              </a:spcBef>
            </a:pPr>
            <a:r>
              <a:rPr lang="en-US" sz="2800" b="1" i="1">
                <a:latin typeface="Times New Roman" pitchFamily="18" charset="0"/>
                <a:cs typeface="Times New Roman" pitchFamily="18" charset="0"/>
              </a:rPr>
              <a:t>Luyện đọc</a:t>
            </a:r>
          </a:p>
        </p:txBody>
      </p:sp>
      <p:cxnSp>
        <p:nvCxnSpPr>
          <p:cNvPr id="13" name="Straight Connector 12"/>
          <p:cNvCxnSpPr/>
          <p:nvPr/>
        </p:nvCxnSpPr>
        <p:spPr>
          <a:xfrm>
            <a:off x="3352800" y="1919288"/>
            <a:ext cx="2819400" cy="15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153" name="Text Box 34"/>
          <p:cNvSpPr txBox="1">
            <a:spLocks noChangeArrowheads="1"/>
          </p:cNvSpPr>
          <p:nvPr/>
        </p:nvSpPr>
        <p:spPr bwMode="auto">
          <a:xfrm>
            <a:off x="533400" y="1981200"/>
            <a:ext cx="2286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latin typeface="Times New Roman" pitchFamily="18" charset="0"/>
                <a:cs typeface="Times New Roman" pitchFamily="18" charset="0"/>
              </a:rPr>
              <a:t>- Liễu Thăng,</a:t>
            </a:r>
          </a:p>
        </p:txBody>
      </p:sp>
      <p:sp>
        <p:nvSpPr>
          <p:cNvPr id="6154" name="Text Box 34"/>
          <p:cNvSpPr txBox="1">
            <a:spLocks noChangeArrowheads="1"/>
          </p:cNvSpPr>
          <p:nvPr/>
        </p:nvSpPr>
        <p:spPr bwMode="auto">
          <a:xfrm>
            <a:off x="2428875" y="1954213"/>
            <a:ext cx="2286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cúng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giỗ</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lẽ</a:t>
            </a:r>
            <a:r>
              <a:rPr lang="en-US" sz="2800" dirty="0">
                <a:latin typeface="Times New Roman" pitchFamily="18" charset="0"/>
                <a:cs typeface="Times New Roman" pitchFamily="18" charset="0"/>
              </a:rPr>
              <a:t> </a:t>
            </a:r>
          </a:p>
        </p:txBody>
      </p:sp>
      <p:sp>
        <p:nvSpPr>
          <p:cNvPr id="6155" name="Text Box 34"/>
          <p:cNvSpPr txBox="1">
            <a:spLocks noChangeArrowheads="1"/>
          </p:cNvSpPr>
          <p:nvPr/>
        </p:nvSpPr>
        <p:spPr bwMode="auto">
          <a:xfrm>
            <a:off x="609600" y="2438400"/>
            <a:ext cx="3810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loang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cữu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điếu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văn</a:t>
            </a:r>
            <a:r>
              <a:rPr lang="en-US" sz="2800" dirty="0">
                <a:latin typeface="Times New Roman" pitchFamily="18" charset="0"/>
                <a:cs typeface="Times New Roman" pitchFamily="18" charset="0"/>
              </a:rPr>
              <a:t> </a:t>
            </a:r>
          </a:p>
        </p:txBody>
      </p:sp>
      <p:sp>
        <p:nvSpPr>
          <p:cNvPr id="6156" name="Text Box 34"/>
          <p:cNvSpPr txBox="1">
            <a:spLocks noChangeArrowheads="1"/>
          </p:cNvSpPr>
          <p:nvPr/>
        </p:nvSpPr>
        <p:spPr bwMode="auto">
          <a:xfrm>
            <a:off x="454025" y="3048000"/>
            <a:ext cx="2057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dirty="0">
                <a:solidFill>
                  <a:srgbClr val="FF0000"/>
                </a:solidFill>
                <a:latin typeface="Times New Roman" pitchFamily="18" charset="0"/>
                <a:cs typeface="Times New Roman" pitchFamily="18" charset="0"/>
              </a:rPr>
              <a:t> - </a:t>
            </a:r>
            <a:r>
              <a:rPr lang="en-US" sz="2800" dirty="0" err="1">
                <a:solidFill>
                  <a:srgbClr val="FF0000"/>
                </a:solidFill>
                <a:latin typeface="Times New Roman" pitchFamily="18" charset="0"/>
                <a:cs typeface="Times New Roman" pitchFamily="18" charset="0"/>
              </a:rPr>
              <a:t>Tiếp</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kiến</a:t>
            </a:r>
            <a:r>
              <a:rPr lang="en-US" sz="2800" dirty="0">
                <a:solidFill>
                  <a:srgbClr val="FF0000"/>
                </a:solidFill>
                <a:latin typeface="Times New Roman" pitchFamily="18" charset="0"/>
                <a:cs typeface="Times New Roman" pitchFamily="18" charset="0"/>
              </a:rPr>
              <a:t>, </a:t>
            </a:r>
          </a:p>
        </p:txBody>
      </p:sp>
      <p:sp>
        <p:nvSpPr>
          <p:cNvPr id="6157" name="Text Box 34"/>
          <p:cNvSpPr txBox="1">
            <a:spLocks noChangeArrowheads="1"/>
          </p:cNvSpPr>
          <p:nvPr/>
        </p:nvSpPr>
        <p:spPr bwMode="auto">
          <a:xfrm>
            <a:off x="2359025" y="3048000"/>
            <a:ext cx="1219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rgbClr val="FF0000"/>
                </a:solidFill>
                <a:latin typeface="Times New Roman" pitchFamily="18" charset="0"/>
                <a:cs typeface="Times New Roman" pitchFamily="18" charset="0"/>
              </a:rPr>
              <a:t>hạ chỉ, </a:t>
            </a:r>
          </a:p>
        </p:txBody>
      </p:sp>
      <p:sp>
        <p:nvSpPr>
          <p:cNvPr id="6158" name="Text Box 34"/>
          <p:cNvSpPr txBox="1">
            <a:spLocks noChangeArrowheads="1"/>
          </p:cNvSpPr>
          <p:nvPr/>
        </p:nvSpPr>
        <p:spPr bwMode="auto">
          <a:xfrm>
            <a:off x="3352800" y="3065463"/>
            <a:ext cx="9906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rgbClr val="FF0000"/>
                </a:solidFill>
                <a:latin typeface="Times New Roman" pitchFamily="18" charset="0"/>
                <a:cs typeface="Times New Roman" pitchFamily="18" charset="0"/>
              </a:rPr>
              <a:t>than, </a:t>
            </a:r>
          </a:p>
        </p:txBody>
      </p:sp>
      <p:sp>
        <p:nvSpPr>
          <p:cNvPr id="6159" name="Text Box 34"/>
          <p:cNvSpPr txBox="1">
            <a:spLocks noChangeArrowheads="1"/>
          </p:cNvSpPr>
          <p:nvPr/>
        </p:nvSpPr>
        <p:spPr bwMode="auto">
          <a:xfrm>
            <a:off x="1063625" y="3505200"/>
            <a:ext cx="1600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rgbClr val="FF0000"/>
                </a:solidFill>
                <a:latin typeface="Times New Roman" pitchFamily="18" charset="0"/>
                <a:cs typeface="Times New Roman" pitchFamily="18" charset="0"/>
              </a:rPr>
              <a:t>cống nạp</a:t>
            </a:r>
          </a:p>
        </p:txBody>
      </p:sp>
    </p:spTree>
    <p:extLst>
      <p:ext uri="{BB962C8B-B14F-4D97-AF65-F5344CB8AC3E}">
        <p14:creationId xmlns:p14="http://schemas.microsoft.com/office/powerpoint/2010/main" val="4134228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3"/>
          <p:cNvSpPr txBox="1">
            <a:spLocks noChangeArrowheads="1"/>
          </p:cNvSpPr>
          <p:nvPr/>
        </p:nvSpPr>
        <p:spPr bwMode="auto">
          <a:xfrm>
            <a:off x="0" y="990600"/>
            <a:ext cx="8915400" cy="1630363"/>
          </a:xfrm>
          <a:prstGeom prst="rect">
            <a:avLst/>
          </a:prstGeom>
          <a:noFill/>
          <a:ln w="9525">
            <a:noFill/>
            <a:miter lim="800000"/>
            <a:headEnd/>
            <a:tailEnd/>
          </a:ln>
        </p:spPr>
        <p:txBody>
          <a:bodyPr/>
          <a:lstStyle/>
          <a:p>
            <a:pPr marL="63500" algn="just" eaLnBrk="0" hangingPunct="0">
              <a:spcBef>
                <a:spcPct val="20000"/>
              </a:spcBef>
              <a:defRPr/>
            </a:pPr>
            <a:r>
              <a:rPr lang="en-US" sz="2800" kern="0" dirty="0">
                <a:solidFill>
                  <a:srgbClr val="002060"/>
                </a:solidFill>
                <a:latin typeface="Times New Roman" pitchFamily="18" charset="0"/>
              </a:rPr>
              <a:t> </a:t>
            </a:r>
            <a:r>
              <a:rPr lang="nl-NL" sz="2800" dirty="0">
                <a:solidFill>
                  <a:srgbClr val="002060"/>
                </a:solidFill>
                <a:latin typeface="Times New Roman" pitchFamily="18" charset="0"/>
                <a:cs typeface="Times New Roman" pitchFamily="18" charset="0"/>
              </a:rPr>
              <a:t>Điền từ còn thiếu vào chỗ chấm: </a:t>
            </a:r>
            <a:r>
              <a:rPr lang="en-US" sz="2800" kern="0" dirty="0" err="1">
                <a:solidFill>
                  <a:srgbClr val="002060"/>
                </a:solidFill>
                <a:latin typeface="Times New Roman" pitchFamily="18" charset="0"/>
              </a:rPr>
              <a:t>Sứ</a:t>
            </a:r>
            <a:r>
              <a:rPr lang="en-US" sz="2800" kern="0" dirty="0">
                <a:solidFill>
                  <a:srgbClr val="002060"/>
                </a:solidFill>
                <a:latin typeface="Times New Roman" pitchFamily="18" charset="0"/>
              </a:rPr>
              <a:t> </a:t>
            </a:r>
            <a:r>
              <a:rPr lang="en-US" sz="2800" kern="0" dirty="0" err="1">
                <a:solidFill>
                  <a:srgbClr val="002060"/>
                </a:solidFill>
                <a:latin typeface="Times New Roman" pitchFamily="18" charset="0"/>
              </a:rPr>
              <a:t>thần</a:t>
            </a:r>
            <a:r>
              <a:rPr lang="en-US" sz="2800" kern="0" dirty="0">
                <a:solidFill>
                  <a:srgbClr val="002060"/>
                </a:solidFill>
                <a:latin typeface="Times New Roman" pitchFamily="18" charset="0"/>
              </a:rPr>
              <a:t> </a:t>
            </a:r>
            <a:r>
              <a:rPr lang="en-US" sz="2800" kern="0" dirty="0" err="1">
                <a:solidFill>
                  <a:srgbClr val="002060"/>
                </a:solidFill>
                <a:latin typeface="Times New Roman" pitchFamily="18" charset="0"/>
              </a:rPr>
              <a:t>Giang</a:t>
            </a:r>
            <a:r>
              <a:rPr lang="en-US" sz="2800" kern="0" dirty="0">
                <a:solidFill>
                  <a:srgbClr val="002060"/>
                </a:solidFill>
                <a:latin typeface="Times New Roman" pitchFamily="18" charset="0"/>
              </a:rPr>
              <a:t> </a:t>
            </a:r>
            <a:r>
              <a:rPr lang="en-US" sz="2800" kern="0" dirty="0" err="1">
                <a:solidFill>
                  <a:srgbClr val="002060"/>
                </a:solidFill>
                <a:latin typeface="Times New Roman" pitchFamily="18" charset="0"/>
              </a:rPr>
              <a:t>Văn</a:t>
            </a:r>
            <a:r>
              <a:rPr lang="en-US" sz="2800" kern="0" dirty="0">
                <a:solidFill>
                  <a:srgbClr val="002060"/>
                </a:solidFill>
                <a:latin typeface="Times New Roman" pitchFamily="18" charset="0"/>
              </a:rPr>
              <a:t> Minh </a:t>
            </a:r>
            <a:r>
              <a:rPr lang="en-US" sz="2800" kern="0" dirty="0" err="1">
                <a:solidFill>
                  <a:srgbClr val="002060"/>
                </a:solidFill>
                <a:latin typeface="Times New Roman" pitchFamily="18" charset="0"/>
              </a:rPr>
              <a:t>làm</a:t>
            </a:r>
            <a:r>
              <a:rPr lang="en-US" sz="2800" kern="0" dirty="0">
                <a:solidFill>
                  <a:srgbClr val="002060"/>
                </a:solidFill>
                <a:latin typeface="Times New Roman" pitchFamily="18" charset="0"/>
              </a:rPr>
              <a:t> </a:t>
            </a:r>
            <a:r>
              <a:rPr lang="en-US" sz="2800" kern="0" dirty="0" err="1">
                <a:solidFill>
                  <a:srgbClr val="002060"/>
                </a:solidFill>
                <a:latin typeface="Times New Roman" pitchFamily="18" charset="0"/>
              </a:rPr>
              <a:t>cách</a:t>
            </a:r>
            <a:r>
              <a:rPr lang="en-US" sz="2800" kern="0" dirty="0">
                <a:solidFill>
                  <a:srgbClr val="002060"/>
                </a:solidFill>
                <a:latin typeface="Times New Roman" pitchFamily="18" charset="0"/>
              </a:rPr>
              <a:t> </a:t>
            </a:r>
            <a:r>
              <a:rPr lang="en-US" sz="2800" kern="0" dirty="0" err="1">
                <a:solidFill>
                  <a:srgbClr val="002060"/>
                </a:solidFill>
                <a:latin typeface="Times New Roman" pitchFamily="18" charset="0"/>
              </a:rPr>
              <a:t>nào</a:t>
            </a:r>
            <a:r>
              <a:rPr lang="en-US" sz="2800" kern="0" dirty="0">
                <a:solidFill>
                  <a:srgbClr val="002060"/>
                </a:solidFill>
                <a:latin typeface="Times New Roman" pitchFamily="18" charset="0"/>
              </a:rPr>
              <a:t> </a:t>
            </a:r>
            <a:r>
              <a:rPr lang="en-US" sz="2800" kern="0" dirty="0" err="1">
                <a:solidFill>
                  <a:srgbClr val="002060"/>
                </a:solidFill>
                <a:latin typeface="Times New Roman" pitchFamily="18" charset="0"/>
              </a:rPr>
              <a:t>để</a:t>
            </a:r>
            <a:r>
              <a:rPr lang="en-US" sz="2800" kern="0" dirty="0">
                <a:solidFill>
                  <a:srgbClr val="002060"/>
                </a:solidFill>
                <a:latin typeface="Times New Roman" pitchFamily="18" charset="0"/>
              </a:rPr>
              <a:t> </a:t>
            </a:r>
            <a:r>
              <a:rPr lang="en-US" sz="2800" kern="0" dirty="0" err="1">
                <a:solidFill>
                  <a:srgbClr val="002060"/>
                </a:solidFill>
                <a:latin typeface="Times New Roman" pitchFamily="18" charset="0"/>
              </a:rPr>
              <a:t>vua</a:t>
            </a:r>
            <a:r>
              <a:rPr lang="en-US" sz="2800" kern="0" dirty="0">
                <a:solidFill>
                  <a:srgbClr val="002060"/>
                </a:solidFill>
                <a:latin typeface="Times New Roman" pitchFamily="18" charset="0"/>
              </a:rPr>
              <a:t> </a:t>
            </a:r>
            <a:r>
              <a:rPr lang="en-US" sz="2800" kern="0" dirty="0" err="1">
                <a:solidFill>
                  <a:srgbClr val="002060"/>
                </a:solidFill>
                <a:latin typeface="Times New Roman" pitchFamily="18" charset="0"/>
              </a:rPr>
              <a:t>nhà</a:t>
            </a:r>
            <a:r>
              <a:rPr lang="en-US" sz="2800" kern="0" dirty="0">
                <a:solidFill>
                  <a:srgbClr val="002060"/>
                </a:solidFill>
                <a:latin typeface="Times New Roman" pitchFamily="18" charset="0"/>
              </a:rPr>
              <a:t> Minh </a:t>
            </a:r>
            <a:r>
              <a:rPr lang="en-US" sz="2800" kern="0" dirty="0" err="1">
                <a:solidFill>
                  <a:srgbClr val="002060"/>
                </a:solidFill>
                <a:latin typeface="Times New Roman" pitchFamily="18" charset="0"/>
              </a:rPr>
              <a:t>bãi</a:t>
            </a:r>
            <a:r>
              <a:rPr lang="en-US" sz="2800" kern="0" dirty="0">
                <a:solidFill>
                  <a:srgbClr val="002060"/>
                </a:solidFill>
                <a:latin typeface="Times New Roman" pitchFamily="18" charset="0"/>
              </a:rPr>
              <a:t> </a:t>
            </a:r>
            <a:r>
              <a:rPr lang="en-US" sz="2800" kern="0" dirty="0" err="1">
                <a:solidFill>
                  <a:srgbClr val="002060"/>
                </a:solidFill>
                <a:latin typeface="Times New Roman" pitchFamily="18" charset="0"/>
              </a:rPr>
              <a:t>bỏ</a:t>
            </a:r>
            <a:r>
              <a:rPr lang="en-US" sz="2800" kern="0" dirty="0">
                <a:solidFill>
                  <a:srgbClr val="002060"/>
                </a:solidFill>
                <a:latin typeface="Times New Roman" pitchFamily="18" charset="0"/>
              </a:rPr>
              <a:t> </a:t>
            </a:r>
            <a:r>
              <a:rPr lang="en-US" sz="2800" kern="0" dirty="0" err="1">
                <a:solidFill>
                  <a:srgbClr val="002060"/>
                </a:solidFill>
                <a:latin typeface="Times New Roman" pitchFamily="18" charset="0"/>
              </a:rPr>
              <a:t>lệ</a:t>
            </a:r>
            <a:r>
              <a:rPr lang="en-US" sz="2800" kern="0" dirty="0">
                <a:solidFill>
                  <a:srgbClr val="002060"/>
                </a:solidFill>
                <a:latin typeface="Times New Roman" pitchFamily="18" charset="0"/>
              </a:rPr>
              <a:t> “</a:t>
            </a:r>
            <a:r>
              <a:rPr lang="en-US" sz="2800" kern="0" dirty="0" err="1">
                <a:solidFill>
                  <a:srgbClr val="002060"/>
                </a:solidFill>
                <a:latin typeface="Times New Roman" pitchFamily="18" charset="0"/>
              </a:rPr>
              <a:t>góp</a:t>
            </a:r>
            <a:r>
              <a:rPr lang="en-US" sz="2800" kern="0" dirty="0">
                <a:solidFill>
                  <a:srgbClr val="002060"/>
                </a:solidFill>
                <a:latin typeface="Times New Roman" pitchFamily="18" charset="0"/>
              </a:rPr>
              <a:t> </a:t>
            </a:r>
            <a:r>
              <a:rPr lang="en-US" sz="2800" kern="0" dirty="0" err="1">
                <a:solidFill>
                  <a:srgbClr val="002060"/>
                </a:solidFill>
                <a:latin typeface="Times New Roman" pitchFamily="18" charset="0"/>
              </a:rPr>
              <a:t>giỗ</a:t>
            </a:r>
            <a:r>
              <a:rPr lang="en-US" sz="2800" kern="0" dirty="0">
                <a:solidFill>
                  <a:srgbClr val="002060"/>
                </a:solidFill>
                <a:latin typeface="Times New Roman" pitchFamily="18" charset="0"/>
              </a:rPr>
              <a:t> </a:t>
            </a:r>
            <a:r>
              <a:rPr lang="en-US" sz="2800" kern="0" dirty="0" err="1">
                <a:solidFill>
                  <a:srgbClr val="002060"/>
                </a:solidFill>
                <a:latin typeface="Times New Roman" pitchFamily="18" charset="0"/>
              </a:rPr>
              <a:t>Liễu</a:t>
            </a:r>
            <a:r>
              <a:rPr lang="en-US" sz="2800" kern="0" dirty="0">
                <a:solidFill>
                  <a:srgbClr val="002060"/>
                </a:solidFill>
                <a:latin typeface="Times New Roman" pitchFamily="18" charset="0"/>
              </a:rPr>
              <a:t> </a:t>
            </a:r>
            <a:r>
              <a:rPr lang="en-US" sz="2800" kern="0" dirty="0" err="1">
                <a:solidFill>
                  <a:srgbClr val="002060"/>
                </a:solidFill>
                <a:latin typeface="Times New Roman" pitchFamily="18" charset="0"/>
              </a:rPr>
              <a:t>Thăng</a:t>
            </a:r>
            <a:r>
              <a:rPr lang="en-US" sz="2800" kern="0" dirty="0">
                <a:solidFill>
                  <a:srgbClr val="002060"/>
                </a:solidFill>
                <a:latin typeface="Times New Roman" pitchFamily="18" charset="0"/>
              </a:rPr>
              <a:t>”</a:t>
            </a:r>
            <a:r>
              <a:rPr lang="en-US" sz="2800" kern="0" dirty="0">
                <a:solidFill>
                  <a:srgbClr val="002060"/>
                </a:solidFill>
                <a:latin typeface="Times New Roman" pitchFamily="18" charset="0"/>
                <a:cs typeface="Times New Roman" pitchFamily="18" charset="0"/>
              </a:rPr>
              <a:t>? </a:t>
            </a:r>
            <a:endParaRPr lang="en-US" sz="2800" kern="0" dirty="0">
              <a:solidFill>
                <a:srgbClr val="002060"/>
              </a:solidFill>
              <a:latin typeface="Times New Roman" pitchFamily="18" charset="0"/>
            </a:endParaRPr>
          </a:p>
        </p:txBody>
      </p:sp>
      <p:sp>
        <p:nvSpPr>
          <p:cNvPr id="22" name="Rectangle 3"/>
          <p:cNvSpPr txBox="1">
            <a:spLocks noChangeArrowheads="1"/>
          </p:cNvSpPr>
          <p:nvPr/>
        </p:nvSpPr>
        <p:spPr bwMode="auto">
          <a:xfrm>
            <a:off x="0" y="2379663"/>
            <a:ext cx="8915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nl-NL" sz="2800" dirty="0">
                <a:latin typeface="Times New Roman" pitchFamily="18" charset="0"/>
                <a:cs typeface="Times New Roman" pitchFamily="18" charset="0"/>
              </a:rPr>
              <a:t>- Ông vờ khóc than vì không có mặt ở nhà để ....           cụ tổ năm đời. Vua Minh phán: Không ai phải giỗ người ....              từ năm đời. Giang Văn Minh tâu luôn: Vậy, tướng ...                   tử trận đã mấy năm trăm năm nay, sao hàng năm ....           vẫn bắt nước tôi cử người mang ....     sang cúng giỗ? vua Minh biết đã .....          đành phải tuyên bố bỏ lệ góp giỗ Liễu Thăng.</a:t>
            </a:r>
            <a:endParaRPr lang="en-US" sz="2800" dirty="0">
              <a:latin typeface="Times New Roman" pitchFamily="18" charset="0"/>
              <a:cs typeface="Times New Roman" pitchFamily="18" charset="0"/>
            </a:endParaRPr>
          </a:p>
        </p:txBody>
      </p:sp>
      <p:sp>
        <p:nvSpPr>
          <p:cNvPr id="23" name="Text Box 34"/>
          <p:cNvSpPr txBox="1">
            <a:spLocks noChangeArrowheads="1"/>
          </p:cNvSpPr>
          <p:nvPr/>
        </p:nvSpPr>
        <p:spPr bwMode="auto">
          <a:xfrm>
            <a:off x="6424613" y="2379663"/>
            <a:ext cx="20574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rgbClr val="FF0000"/>
                </a:solidFill>
                <a:latin typeface="Times New Roman" pitchFamily="18" charset="0"/>
              </a:rPr>
              <a:t> cúng giỗ</a:t>
            </a:r>
          </a:p>
        </p:txBody>
      </p:sp>
      <p:sp>
        <p:nvSpPr>
          <p:cNvPr id="24" name="Text Box 34"/>
          <p:cNvSpPr txBox="1">
            <a:spLocks noChangeArrowheads="1"/>
          </p:cNvSpPr>
          <p:nvPr/>
        </p:nvSpPr>
        <p:spPr bwMode="auto">
          <a:xfrm>
            <a:off x="7108825" y="3203575"/>
            <a:ext cx="20574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rgbClr val="FF0000"/>
                </a:solidFill>
                <a:latin typeface="Times New Roman" pitchFamily="18" charset="0"/>
              </a:rPr>
              <a:t> Liễu Thăng</a:t>
            </a:r>
          </a:p>
        </p:txBody>
      </p:sp>
      <p:sp>
        <p:nvSpPr>
          <p:cNvPr id="25" name="Text Box 34"/>
          <p:cNvSpPr txBox="1">
            <a:spLocks noChangeArrowheads="1"/>
          </p:cNvSpPr>
          <p:nvPr/>
        </p:nvSpPr>
        <p:spPr bwMode="auto">
          <a:xfrm>
            <a:off x="7197725" y="2746375"/>
            <a:ext cx="20574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rgbClr val="FF0000"/>
                </a:solidFill>
                <a:latin typeface="Times New Roman" pitchFamily="18" charset="0"/>
              </a:rPr>
              <a:t> đã chết</a:t>
            </a:r>
          </a:p>
        </p:txBody>
      </p:sp>
      <p:sp>
        <p:nvSpPr>
          <p:cNvPr id="26" name="Text Box 34"/>
          <p:cNvSpPr txBox="1">
            <a:spLocks noChangeArrowheads="1"/>
          </p:cNvSpPr>
          <p:nvPr/>
        </p:nvSpPr>
        <p:spPr bwMode="auto">
          <a:xfrm>
            <a:off x="6938963" y="3657600"/>
            <a:ext cx="2057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rgbClr val="FF0000"/>
                </a:solidFill>
                <a:latin typeface="Times New Roman" pitchFamily="18" charset="0"/>
              </a:rPr>
              <a:t> nhà vua</a:t>
            </a:r>
          </a:p>
        </p:txBody>
      </p:sp>
      <p:sp>
        <p:nvSpPr>
          <p:cNvPr id="27" name="Text Box 34"/>
          <p:cNvSpPr txBox="1">
            <a:spLocks noChangeArrowheads="1"/>
          </p:cNvSpPr>
          <p:nvPr/>
        </p:nvSpPr>
        <p:spPr bwMode="auto">
          <a:xfrm>
            <a:off x="4491038" y="4114800"/>
            <a:ext cx="2057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rgbClr val="FF0000"/>
                </a:solidFill>
                <a:latin typeface="Times New Roman" pitchFamily="18" charset="0"/>
              </a:rPr>
              <a:t> lễ vật</a:t>
            </a:r>
          </a:p>
        </p:txBody>
      </p:sp>
      <p:sp>
        <p:nvSpPr>
          <p:cNvPr id="28" name="Text Box 34"/>
          <p:cNvSpPr txBox="1">
            <a:spLocks noChangeArrowheads="1"/>
          </p:cNvSpPr>
          <p:nvPr/>
        </p:nvSpPr>
        <p:spPr bwMode="auto">
          <a:xfrm>
            <a:off x="1752600" y="4495800"/>
            <a:ext cx="2057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rgbClr val="FF0000"/>
                </a:solidFill>
                <a:latin typeface="Times New Roman" pitchFamily="18" charset="0"/>
              </a:rPr>
              <a:t> mắc mưu</a:t>
            </a:r>
          </a:p>
        </p:txBody>
      </p:sp>
    </p:spTree>
    <p:extLst>
      <p:ext uri="{BB962C8B-B14F-4D97-AF65-F5344CB8AC3E}">
        <p14:creationId xmlns:p14="http://schemas.microsoft.com/office/powerpoint/2010/main" val="35510606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ox(in)">
                                      <p:cBhvr>
                                        <p:cTn id="7" dur="500"/>
                                        <p:tgtEl>
                                          <p:spTgt spid="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ppt_x"/>
                                          </p:val>
                                        </p:tav>
                                        <p:tav tm="100000">
                                          <p:val>
                                            <p:strVal val="#ppt_x"/>
                                          </p:val>
                                        </p:tav>
                                      </p:tavLst>
                                    </p:anim>
                                    <p:anim calcmode="lin" valueType="num">
                                      <p:cBhvr additive="base">
                                        <p:cTn id="1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box(in)">
                                      <p:cBhvr>
                                        <p:cTn id="18" dur="500"/>
                                        <p:tgtEl>
                                          <p:spTgt spid="2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box(in)">
                                      <p:cBhvr>
                                        <p:cTn id="23" dur="500"/>
                                        <p:tgtEl>
                                          <p:spTgt spid="2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box(in)">
                                      <p:cBhvr>
                                        <p:cTn id="28" dur="500"/>
                                        <p:tgtEl>
                                          <p:spTgt spid="24"/>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box(in)">
                                      <p:cBhvr>
                                        <p:cTn id="33" dur="500"/>
                                        <p:tgtEl>
                                          <p:spTgt spid="2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box(in)">
                                      <p:cBhvr>
                                        <p:cTn id="38" dur="500"/>
                                        <p:tgtEl>
                                          <p:spTgt spid="27"/>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box(in)">
                                      <p:cBhvr>
                                        <p:cTn id="4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2" grpId="0"/>
      <p:bldP spid="23" grpId="0"/>
      <p:bldP spid="24" grpId="0"/>
      <p:bldP spid="25" grpId="0"/>
      <p:bldP spid="26" grpId="0"/>
      <p:bldP spid="27"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Line 5"/>
          <p:cNvSpPr>
            <a:spLocks noChangeShapeType="1"/>
          </p:cNvSpPr>
          <p:nvPr/>
        </p:nvSpPr>
        <p:spPr bwMode="auto">
          <a:xfrm>
            <a:off x="4311650" y="1801813"/>
            <a:ext cx="31750" cy="411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itchFamily="18" charset="0"/>
              <a:cs typeface="Times New Roman" pitchFamily="18" charset="0"/>
            </a:endParaRPr>
          </a:p>
        </p:txBody>
      </p:sp>
      <p:sp>
        <p:nvSpPr>
          <p:cNvPr id="8198" name="Text Box 21"/>
          <p:cNvSpPr txBox="1">
            <a:spLocks noChangeArrowheads="1"/>
          </p:cNvSpPr>
          <p:nvPr/>
        </p:nvSpPr>
        <p:spPr bwMode="auto">
          <a:xfrm>
            <a:off x="5791200" y="1420813"/>
            <a:ext cx="22860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spcBef>
                <a:spcPct val="50000"/>
              </a:spcBef>
            </a:pPr>
            <a:r>
              <a:rPr lang="en-US" sz="2800" b="1" i="1">
                <a:solidFill>
                  <a:srgbClr val="002060"/>
                </a:solidFill>
                <a:latin typeface="Times New Roman" pitchFamily="18" charset="0"/>
                <a:cs typeface="Times New Roman" pitchFamily="18" charset="0"/>
              </a:rPr>
              <a:t>Tìm hiểu bài</a:t>
            </a:r>
          </a:p>
        </p:txBody>
      </p:sp>
      <p:sp>
        <p:nvSpPr>
          <p:cNvPr id="8199" name="Text Box 22"/>
          <p:cNvSpPr txBox="1">
            <a:spLocks noChangeArrowheads="1"/>
          </p:cNvSpPr>
          <p:nvPr/>
        </p:nvSpPr>
        <p:spPr bwMode="auto">
          <a:xfrm>
            <a:off x="1066800" y="1420813"/>
            <a:ext cx="24384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spcBef>
                <a:spcPct val="50000"/>
              </a:spcBef>
            </a:pPr>
            <a:r>
              <a:rPr lang="en-US" sz="2800" b="1" i="1" dirty="0" err="1">
                <a:solidFill>
                  <a:srgbClr val="002060"/>
                </a:solidFill>
                <a:latin typeface="Times New Roman" pitchFamily="18" charset="0"/>
                <a:cs typeface="Times New Roman" pitchFamily="18" charset="0"/>
              </a:rPr>
              <a:t>Luyện</a:t>
            </a:r>
            <a:r>
              <a:rPr lang="en-US" sz="2800" b="1" i="1" dirty="0">
                <a:solidFill>
                  <a:srgbClr val="002060"/>
                </a:solidFill>
                <a:latin typeface="Times New Roman" pitchFamily="18" charset="0"/>
                <a:cs typeface="Times New Roman" pitchFamily="18" charset="0"/>
              </a:rPr>
              <a:t> </a:t>
            </a:r>
            <a:r>
              <a:rPr lang="en-US" sz="2800" b="1" i="1" dirty="0" err="1">
                <a:solidFill>
                  <a:srgbClr val="002060"/>
                </a:solidFill>
                <a:latin typeface="Times New Roman" pitchFamily="18" charset="0"/>
                <a:cs typeface="Times New Roman" pitchFamily="18" charset="0"/>
              </a:rPr>
              <a:t>đọc</a:t>
            </a:r>
            <a:endParaRPr lang="en-US" sz="2800" b="1" i="1" dirty="0">
              <a:solidFill>
                <a:srgbClr val="002060"/>
              </a:solidFill>
              <a:latin typeface="Times New Roman" pitchFamily="18" charset="0"/>
              <a:cs typeface="Times New Roman" pitchFamily="18" charset="0"/>
            </a:endParaRPr>
          </a:p>
        </p:txBody>
      </p:sp>
      <p:cxnSp>
        <p:nvCxnSpPr>
          <p:cNvPr id="13" name="Straight Connector 12"/>
          <p:cNvCxnSpPr/>
          <p:nvPr/>
        </p:nvCxnSpPr>
        <p:spPr>
          <a:xfrm>
            <a:off x="3008313" y="1800225"/>
            <a:ext cx="28194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201" name="Text Box 34"/>
          <p:cNvSpPr txBox="1">
            <a:spLocks noChangeArrowheads="1"/>
          </p:cNvSpPr>
          <p:nvPr/>
        </p:nvSpPr>
        <p:spPr bwMode="auto">
          <a:xfrm>
            <a:off x="533400" y="1981200"/>
            <a:ext cx="2286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latin typeface="Times New Roman" pitchFamily="18" charset="0"/>
                <a:cs typeface="Times New Roman" pitchFamily="18" charset="0"/>
              </a:rPr>
              <a:t>- Liễu Thăng,</a:t>
            </a:r>
          </a:p>
        </p:txBody>
      </p:sp>
      <p:sp>
        <p:nvSpPr>
          <p:cNvPr id="8202" name="Text Box 34"/>
          <p:cNvSpPr txBox="1">
            <a:spLocks noChangeArrowheads="1"/>
          </p:cNvSpPr>
          <p:nvPr/>
        </p:nvSpPr>
        <p:spPr bwMode="auto">
          <a:xfrm>
            <a:off x="2428875" y="1954213"/>
            <a:ext cx="2286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latin typeface="Times New Roman" pitchFamily="18" charset="0"/>
                <a:cs typeface="Times New Roman" pitchFamily="18" charset="0"/>
              </a:rPr>
              <a:t> cúng giỗ, lẽ </a:t>
            </a:r>
          </a:p>
        </p:txBody>
      </p:sp>
      <p:sp>
        <p:nvSpPr>
          <p:cNvPr id="8203" name="Text Box 34"/>
          <p:cNvSpPr txBox="1">
            <a:spLocks noChangeArrowheads="1"/>
          </p:cNvSpPr>
          <p:nvPr/>
        </p:nvSpPr>
        <p:spPr bwMode="auto">
          <a:xfrm>
            <a:off x="609600" y="2438400"/>
            <a:ext cx="3810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latin typeface="Times New Roman" pitchFamily="18" charset="0"/>
                <a:cs typeface="Times New Roman" pitchFamily="18" charset="0"/>
              </a:rPr>
              <a:t> loang, linh cữu, điếu văn </a:t>
            </a:r>
          </a:p>
        </p:txBody>
      </p:sp>
      <p:sp>
        <p:nvSpPr>
          <p:cNvPr id="8204" name="Text Box 34"/>
          <p:cNvSpPr txBox="1">
            <a:spLocks noChangeArrowheads="1"/>
          </p:cNvSpPr>
          <p:nvPr/>
        </p:nvSpPr>
        <p:spPr bwMode="auto">
          <a:xfrm>
            <a:off x="304800" y="3048000"/>
            <a:ext cx="2057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rgbClr val="FF0000"/>
                </a:solidFill>
                <a:latin typeface="Times New Roman" pitchFamily="18" charset="0"/>
                <a:cs typeface="Times New Roman" pitchFamily="18" charset="0"/>
              </a:rPr>
              <a:t> - Tiếp kiến, </a:t>
            </a:r>
          </a:p>
        </p:txBody>
      </p:sp>
      <p:sp>
        <p:nvSpPr>
          <p:cNvPr id="8205" name="Text Box 34"/>
          <p:cNvSpPr txBox="1">
            <a:spLocks noChangeArrowheads="1"/>
          </p:cNvSpPr>
          <p:nvPr/>
        </p:nvSpPr>
        <p:spPr bwMode="auto">
          <a:xfrm>
            <a:off x="2209800" y="3048000"/>
            <a:ext cx="1219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rgbClr val="FF0000"/>
                </a:solidFill>
                <a:latin typeface="Times New Roman" pitchFamily="18" charset="0"/>
                <a:cs typeface="Times New Roman" pitchFamily="18" charset="0"/>
              </a:rPr>
              <a:t>hạ chỉ, </a:t>
            </a:r>
          </a:p>
        </p:txBody>
      </p:sp>
      <p:sp>
        <p:nvSpPr>
          <p:cNvPr id="8206" name="Text Box 34"/>
          <p:cNvSpPr txBox="1">
            <a:spLocks noChangeArrowheads="1"/>
          </p:cNvSpPr>
          <p:nvPr/>
        </p:nvSpPr>
        <p:spPr bwMode="auto">
          <a:xfrm>
            <a:off x="3203575" y="3065463"/>
            <a:ext cx="9906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rgbClr val="FF0000"/>
                </a:solidFill>
                <a:latin typeface="Times New Roman" pitchFamily="18" charset="0"/>
                <a:cs typeface="Times New Roman" pitchFamily="18" charset="0"/>
              </a:rPr>
              <a:t>than, </a:t>
            </a:r>
          </a:p>
        </p:txBody>
      </p:sp>
      <p:sp>
        <p:nvSpPr>
          <p:cNvPr id="8207" name="Text Box 34"/>
          <p:cNvSpPr txBox="1">
            <a:spLocks noChangeArrowheads="1"/>
          </p:cNvSpPr>
          <p:nvPr/>
        </p:nvSpPr>
        <p:spPr bwMode="auto">
          <a:xfrm>
            <a:off x="914400" y="3505200"/>
            <a:ext cx="1600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rgbClr val="FF0000"/>
                </a:solidFill>
                <a:latin typeface="Times New Roman" pitchFamily="18" charset="0"/>
                <a:cs typeface="Times New Roman" pitchFamily="18" charset="0"/>
              </a:rPr>
              <a:t>cống nạp</a:t>
            </a:r>
          </a:p>
        </p:txBody>
      </p:sp>
      <p:sp>
        <p:nvSpPr>
          <p:cNvPr id="8208" name="Text Box 34"/>
          <p:cNvSpPr txBox="1">
            <a:spLocks noChangeArrowheads="1"/>
          </p:cNvSpPr>
          <p:nvPr/>
        </p:nvSpPr>
        <p:spPr bwMode="auto">
          <a:xfrm>
            <a:off x="4406900" y="2316163"/>
            <a:ext cx="4572000" cy="160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buFontTx/>
              <a:buChar char="-"/>
            </a:pPr>
            <a:r>
              <a:rPr lang="en-US" sz="2800" dirty="0" err="1">
                <a:latin typeface="Times New Roman" pitchFamily="18" charset="0"/>
                <a:cs typeface="Times New Roman" pitchFamily="18" charset="0"/>
              </a:rPr>
              <a:t>Vờ</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khóc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lóc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thảm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thiết</a:t>
            </a:r>
            <a:r>
              <a:rPr lang="en-US" sz="2800" dirty="0">
                <a:latin typeface="Times New Roman" pitchFamily="18" charset="0"/>
                <a:cs typeface="Times New Roman" pitchFamily="18" charset="0"/>
              </a:rPr>
              <a:t>. </a:t>
            </a:r>
          </a:p>
          <a:p>
            <a:pPr algn="just" eaLnBrk="1" hangingPunct="1">
              <a:spcBef>
                <a:spcPct val="50000"/>
              </a:spcBef>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Vua</a:t>
            </a:r>
            <a:r>
              <a:rPr lang="en-US" sz="2800" dirty="0">
                <a:latin typeface="Times New Roman" pitchFamily="18" charset="0"/>
                <a:cs typeface="Times New Roman" pitchFamily="18" charset="0"/>
              </a:rPr>
              <a:t> Minh </a:t>
            </a:r>
            <a:r>
              <a:rPr lang="en-US" sz="2800" dirty="0" err="1">
                <a:latin typeface="Times New Roman" pitchFamily="18" charset="0"/>
                <a:cs typeface="Times New Roman" pitchFamily="18" charset="0"/>
              </a:rPr>
              <a:t>buộc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bỏ</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lệ</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góp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giỗ</a:t>
            </a:r>
            <a:r>
              <a:rPr lang="en-US" sz="2800" dirty="0">
                <a:latin typeface="Times New Roman" pitchFamily="18" charset="0"/>
                <a:cs typeface="Times New Roman" pitchFamily="18" charset="0"/>
              </a:rPr>
              <a:t>.</a:t>
            </a:r>
          </a:p>
        </p:txBody>
      </p:sp>
      <p:sp>
        <p:nvSpPr>
          <p:cNvPr id="8209" name="Text Box 34"/>
          <p:cNvSpPr txBox="1">
            <a:spLocks noChangeArrowheads="1"/>
          </p:cNvSpPr>
          <p:nvPr/>
        </p:nvSpPr>
        <p:spPr bwMode="auto">
          <a:xfrm>
            <a:off x="4343400" y="3833813"/>
            <a:ext cx="48006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Đồng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trụ</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giờ</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vẫn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mọc</a:t>
            </a:r>
            <a:r>
              <a:rPr lang="en-US" sz="2800" dirty="0">
                <a:latin typeface="Times New Roman" pitchFamily="18" charset="0"/>
                <a:cs typeface="Times New Roman" pitchFamily="18" charset="0"/>
              </a:rPr>
              <a:t> </a:t>
            </a:r>
          </a:p>
        </p:txBody>
      </p:sp>
      <p:sp>
        <p:nvSpPr>
          <p:cNvPr id="8210" name="Text Box 34"/>
          <p:cNvSpPr txBox="1">
            <a:spLocks noChangeArrowheads="1"/>
          </p:cNvSpPr>
          <p:nvPr/>
        </p:nvSpPr>
        <p:spPr bwMode="auto">
          <a:xfrm>
            <a:off x="4343400" y="4303713"/>
            <a:ext cx="48006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Đằng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thuở</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máu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còn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loang</a:t>
            </a:r>
            <a:endParaRPr lang="en-US" sz="2800" dirty="0">
              <a:latin typeface="Times New Roman" pitchFamily="18" charset="0"/>
              <a:cs typeface="Times New Roman" pitchFamily="18" charset="0"/>
            </a:endParaRPr>
          </a:p>
        </p:txBody>
      </p:sp>
      <p:pic>
        <p:nvPicPr>
          <p:cNvPr id="8212" name="Picture 18" descr="http://upload.wikimedia.org/wikipedia/vi/c/ce/Chienthangbachda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800" y="2971800"/>
            <a:ext cx="40894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11471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209"/>
                                        </p:tgtEl>
                                        <p:attrNameLst>
                                          <p:attrName>style.visibility</p:attrName>
                                        </p:attrNameLst>
                                      </p:cBhvr>
                                      <p:to>
                                        <p:strVal val="visible"/>
                                      </p:to>
                                    </p:set>
                                    <p:animEffect transition="in" filter="box(in)">
                                      <p:cBhvr>
                                        <p:cTn id="7" dur="500"/>
                                        <p:tgtEl>
                                          <p:spTgt spid="82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210"/>
                                        </p:tgtEl>
                                        <p:attrNameLst>
                                          <p:attrName>style.visibility</p:attrName>
                                        </p:attrNameLst>
                                      </p:cBhvr>
                                      <p:to>
                                        <p:strVal val="visible"/>
                                      </p:to>
                                    </p:set>
                                    <p:animEffect transition="in" filter="box(in)">
                                      <p:cBhvr>
                                        <p:cTn id="12" dur="500"/>
                                        <p:tgtEl>
                                          <p:spTgt spid="82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8212"/>
                                        </p:tgtEl>
                                        <p:attrNameLst>
                                          <p:attrName>style.visibility</p:attrName>
                                        </p:attrNameLst>
                                      </p:cBhvr>
                                      <p:to>
                                        <p:strVal val="visible"/>
                                      </p:to>
                                    </p:set>
                                    <p:animEffect transition="in" filter="box(in)">
                                      <p:cBhvr>
                                        <p:cTn id="17" dur="500"/>
                                        <p:tgtEl>
                                          <p:spTgt spid="8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9" grpId="0"/>
      <p:bldP spid="82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152400" y="1066800"/>
            <a:ext cx="8915400" cy="1371600"/>
          </a:xfrm>
          <a:prstGeom prst="rect">
            <a:avLst/>
          </a:prstGeom>
          <a:noFill/>
          <a:ln w="9525">
            <a:noFill/>
            <a:miter lim="800000"/>
            <a:headEnd/>
            <a:tailEnd/>
          </a:ln>
        </p:spPr>
        <p:txBody>
          <a:bodyPr/>
          <a:lstStyle/>
          <a:p>
            <a:pPr marL="63500" eaLnBrk="0" hangingPunct="0">
              <a:spcBef>
                <a:spcPct val="20000"/>
              </a:spcBef>
              <a:defRPr/>
            </a:pPr>
            <a:r>
              <a:rPr lang="en-US" sz="2800" kern="0" dirty="0">
                <a:solidFill>
                  <a:srgbClr val="002060"/>
                </a:solidFill>
                <a:latin typeface="Times New Roman" pitchFamily="18" charset="0"/>
                <a:cs typeface="Times New Roman" pitchFamily="18" charset="0"/>
              </a:rPr>
              <a:t> </a:t>
            </a:r>
            <a:r>
              <a:rPr lang="nl-NL" sz="2800" dirty="0">
                <a:solidFill>
                  <a:srgbClr val="002060"/>
                </a:solidFill>
                <a:latin typeface="Times New Roman" pitchFamily="18" charset="0"/>
                <a:cs typeface="Times New Roman" pitchFamily="18" charset="0"/>
              </a:rPr>
              <a:t>Điền từ còn thiếu vào chỗ chấm: Vì sao vua nhà Minh sai người ám hại ông Giang Văn Minh? </a:t>
            </a:r>
            <a:endParaRPr lang="en-US" sz="2800" dirty="0">
              <a:solidFill>
                <a:srgbClr val="002060"/>
              </a:solidFill>
              <a:latin typeface="Times New Roman" pitchFamily="18" charset="0"/>
              <a:cs typeface="Times New Roman" pitchFamily="18" charset="0"/>
            </a:endParaRPr>
          </a:p>
          <a:p>
            <a:pPr marL="63500" eaLnBrk="0" hangingPunct="0">
              <a:spcBef>
                <a:spcPct val="20000"/>
              </a:spcBef>
              <a:defRPr/>
            </a:pPr>
            <a:endParaRPr lang="en-US" sz="2800" kern="0" dirty="0">
              <a:solidFill>
                <a:srgbClr val="002060"/>
              </a:solidFill>
              <a:latin typeface="Times New Roman" pitchFamily="18" charset="0"/>
              <a:cs typeface="Times New Roman" pitchFamily="18" charset="0"/>
            </a:endParaRPr>
          </a:p>
        </p:txBody>
      </p:sp>
      <p:sp>
        <p:nvSpPr>
          <p:cNvPr id="8" name="Rectangle 3"/>
          <p:cNvSpPr txBox="1">
            <a:spLocks noChangeArrowheads="1"/>
          </p:cNvSpPr>
          <p:nvPr/>
        </p:nvSpPr>
        <p:spPr bwMode="auto">
          <a:xfrm>
            <a:off x="228600" y="2362200"/>
            <a:ext cx="8915400" cy="2819400"/>
          </a:xfrm>
          <a:prstGeom prst="rect">
            <a:avLst/>
          </a:prstGeom>
          <a:noFill/>
          <a:ln w="9525">
            <a:noFill/>
            <a:miter lim="800000"/>
            <a:headEnd/>
            <a:tailEnd/>
          </a:ln>
        </p:spPr>
        <p:txBody>
          <a:bodyPr/>
          <a:lstStyle/>
          <a:p>
            <a:pPr>
              <a:defRPr/>
            </a:pPr>
            <a:r>
              <a:rPr lang="en-US" sz="2800" kern="0" dirty="0">
                <a:solidFill>
                  <a:srgbClr val="FFFF00"/>
                </a:solidFill>
                <a:latin typeface="Times New Roman" pitchFamily="18" charset="0"/>
                <a:cs typeface="Times New Roman" pitchFamily="18" charset="0"/>
              </a:rPr>
              <a:t> </a:t>
            </a:r>
            <a:r>
              <a:rPr lang="nl-NL" sz="2800" dirty="0">
                <a:latin typeface="Times New Roman" pitchFamily="18" charset="0"/>
                <a:cs typeface="Times New Roman" pitchFamily="18" charset="0"/>
              </a:rPr>
              <a:t>- Vua Minh ...               Giang Văn Minh, phải bỏ lệ .....  Liễu Thăng nên căm ghét ông. Nay thấy Giang Văn Minh không những không .....                         trước câu đối của đại thần trong triều, còn dám lấy việc quân đội cả ba triều đại Nam Hán, ....    ,Nguyên đều thảm hại trên sông Bạch Đằng để đối lại nên giận quá, sai người .....       ông.</a:t>
            </a:r>
            <a:endParaRPr lang="en-US" sz="2800" dirty="0">
              <a:latin typeface="Times New Roman" pitchFamily="18" charset="0"/>
              <a:cs typeface="Times New Roman" pitchFamily="18" charset="0"/>
            </a:endParaRPr>
          </a:p>
          <a:p>
            <a:pPr marL="63500" eaLnBrk="0" hangingPunct="0">
              <a:spcBef>
                <a:spcPct val="20000"/>
              </a:spcBef>
              <a:defRPr/>
            </a:pPr>
            <a:endParaRPr lang="en-US" sz="2800" kern="0" dirty="0">
              <a:solidFill>
                <a:srgbClr val="FFFF00"/>
              </a:solidFill>
              <a:latin typeface="Times New Roman" pitchFamily="18" charset="0"/>
              <a:cs typeface="Times New Roman" pitchFamily="18" charset="0"/>
            </a:endParaRPr>
          </a:p>
        </p:txBody>
      </p:sp>
      <p:sp>
        <p:nvSpPr>
          <p:cNvPr id="9" name="Text Box 34"/>
          <p:cNvSpPr txBox="1">
            <a:spLocks noChangeArrowheads="1"/>
          </p:cNvSpPr>
          <p:nvPr/>
        </p:nvSpPr>
        <p:spPr bwMode="auto">
          <a:xfrm>
            <a:off x="2057400" y="2362200"/>
            <a:ext cx="2057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rgbClr val="FF0000"/>
                </a:solidFill>
                <a:latin typeface="Times New Roman" pitchFamily="18" charset="0"/>
              </a:rPr>
              <a:t> mắc mưu</a:t>
            </a:r>
          </a:p>
        </p:txBody>
      </p:sp>
      <p:sp>
        <p:nvSpPr>
          <p:cNvPr id="10" name="Text Box 34"/>
          <p:cNvSpPr txBox="1">
            <a:spLocks noChangeArrowheads="1"/>
          </p:cNvSpPr>
          <p:nvPr/>
        </p:nvSpPr>
        <p:spPr bwMode="auto">
          <a:xfrm>
            <a:off x="7623175" y="2330450"/>
            <a:ext cx="20574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rgbClr val="FF0000"/>
                </a:solidFill>
                <a:latin typeface="Times New Roman" pitchFamily="18" charset="0"/>
              </a:rPr>
              <a:t> góp giỗ</a:t>
            </a:r>
          </a:p>
        </p:txBody>
      </p:sp>
      <p:sp>
        <p:nvSpPr>
          <p:cNvPr id="11" name="Text Box 34"/>
          <p:cNvSpPr txBox="1">
            <a:spLocks noChangeArrowheads="1"/>
          </p:cNvSpPr>
          <p:nvPr/>
        </p:nvSpPr>
        <p:spPr bwMode="auto">
          <a:xfrm>
            <a:off x="3079750" y="3187700"/>
            <a:ext cx="3352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dirty="0">
                <a:solidFill>
                  <a:srgbClr val="FF0000"/>
                </a:solidFill>
                <a:latin typeface="Times New Roman" pitchFamily="18" charset="0"/>
              </a:rPr>
              <a:t> </a:t>
            </a:r>
            <a:r>
              <a:rPr lang="en-US" sz="2800" dirty="0" err="1">
                <a:solidFill>
                  <a:srgbClr val="FF0000"/>
                </a:solidFill>
                <a:latin typeface="Times New Roman" pitchFamily="18" charset="0"/>
              </a:rPr>
              <a:t>chịu</a:t>
            </a:r>
            <a:r>
              <a:rPr lang="en-US" sz="2800" dirty="0">
                <a:solidFill>
                  <a:srgbClr val="FF0000"/>
                </a:solidFill>
                <a:latin typeface="Times New Roman" pitchFamily="18" charset="0"/>
              </a:rPr>
              <a:t> </a:t>
            </a:r>
            <a:r>
              <a:rPr lang="en-US" sz="2800" dirty="0" err="1">
                <a:solidFill>
                  <a:srgbClr val="FF0000"/>
                </a:solidFill>
                <a:latin typeface="Times New Roman" pitchFamily="18" charset="0"/>
              </a:rPr>
              <a:t>nhún</a:t>
            </a:r>
            <a:r>
              <a:rPr lang="en-US" sz="2800" dirty="0">
                <a:solidFill>
                  <a:srgbClr val="FF0000"/>
                </a:solidFill>
                <a:latin typeface="Times New Roman" pitchFamily="18" charset="0"/>
              </a:rPr>
              <a:t> </a:t>
            </a:r>
            <a:r>
              <a:rPr lang="en-US" sz="2800" dirty="0" err="1">
                <a:solidFill>
                  <a:srgbClr val="FF0000"/>
                </a:solidFill>
                <a:latin typeface="Times New Roman" pitchFamily="18" charset="0"/>
              </a:rPr>
              <a:t>nhường</a:t>
            </a:r>
            <a:endParaRPr lang="en-US" sz="2800" dirty="0">
              <a:solidFill>
                <a:srgbClr val="FF0000"/>
              </a:solidFill>
              <a:latin typeface="Times New Roman" pitchFamily="18" charset="0"/>
            </a:endParaRPr>
          </a:p>
        </p:txBody>
      </p:sp>
      <p:sp>
        <p:nvSpPr>
          <p:cNvPr id="12" name="Text Box 34"/>
          <p:cNvSpPr txBox="1">
            <a:spLocks noChangeArrowheads="1"/>
          </p:cNvSpPr>
          <p:nvPr/>
        </p:nvSpPr>
        <p:spPr bwMode="auto">
          <a:xfrm>
            <a:off x="1631950" y="4041775"/>
            <a:ext cx="20574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rgbClr val="FF0000"/>
                </a:solidFill>
                <a:latin typeface="Times New Roman" pitchFamily="18" charset="0"/>
              </a:rPr>
              <a:t> Tống</a:t>
            </a:r>
          </a:p>
        </p:txBody>
      </p:sp>
      <p:sp>
        <p:nvSpPr>
          <p:cNvPr id="14" name="Text Box 34"/>
          <p:cNvSpPr txBox="1">
            <a:spLocks noChangeArrowheads="1"/>
          </p:cNvSpPr>
          <p:nvPr/>
        </p:nvSpPr>
        <p:spPr bwMode="auto">
          <a:xfrm>
            <a:off x="4953000" y="4465638"/>
            <a:ext cx="2057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rgbClr val="FF0000"/>
                </a:solidFill>
                <a:latin typeface="Times New Roman" pitchFamily="18" charset="0"/>
              </a:rPr>
              <a:t> ám hại</a:t>
            </a:r>
          </a:p>
        </p:txBody>
      </p:sp>
    </p:spTree>
    <p:extLst>
      <p:ext uri="{BB962C8B-B14F-4D97-AF65-F5344CB8AC3E}">
        <p14:creationId xmlns:p14="http://schemas.microsoft.com/office/powerpoint/2010/main" val="17848464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ox(in)">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ox(in)">
                                      <p:cBhvr>
                                        <p:cTn id="22" dur="500"/>
                                        <p:tgtEl>
                                          <p:spTgt spid="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ox(in)">
                                      <p:cBhvr>
                                        <p:cTn id="27" dur="500"/>
                                        <p:tgtEl>
                                          <p:spTgt spid="1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ox(in)">
                                      <p:cBhvr>
                                        <p:cTn id="32" dur="500"/>
                                        <p:tgtEl>
                                          <p:spTgt spid="1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ox(in)">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152400" y="1066800"/>
            <a:ext cx="8915400" cy="1066800"/>
          </a:xfrm>
          <a:prstGeom prst="rect">
            <a:avLst/>
          </a:prstGeom>
          <a:noFill/>
          <a:ln w="9525">
            <a:noFill/>
            <a:miter lim="800000"/>
            <a:headEnd/>
            <a:tailEnd/>
          </a:ln>
        </p:spPr>
        <p:txBody>
          <a:bodyPr/>
          <a:lstStyle/>
          <a:p>
            <a:pPr>
              <a:defRPr/>
            </a:pPr>
            <a:r>
              <a:rPr lang="en-US" sz="2800" kern="0" dirty="0">
                <a:solidFill>
                  <a:srgbClr val="002060"/>
                </a:solidFill>
                <a:latin typeface="Times New Roman" pitchFamily="18" charset="0"/>
                <a:cs typeface="Times New Roman" pitchFamily="18" charset="0"/>
              </a:rPr>
              <a:t> </a:t>
            </a:r>
            <a:r>
              <a:rPr lang="nl-NL" sz="2800" dirty="0">
                <a:solidFill>
                  <a:srgbClr val="002060"/>
                </a:solidFill>
                <a:latin typeface="Times New Roman" pitchFamily="18" charset="0"/>
                <a:cs typeface="Times New Roman" pitchFamily="18" charset="0"/>
              </a:rPr>
              <a:t>Vì sao có thể nói ông Giang Văn Minh là người trí dũng song toàn?</a:t>
            </a:r>
            <a:endParaRPr lang="en-US" sz="2800" dirty="0">
              <a:solidFill>
                <a:srgbClr val="002060"/>
              </a:solidFill>
              <a:latin typeface="Times New Roman" pitchFamily="18" charset="0"/>
              <a:cs typeface="Times New Roman" pitchFamily="18" charset="0"/>
            </a:endParaRPr>
          </a:p>
          <a:p>
            <a:pPr marL="63500" algn="ctr" eaLnBrk="0" hangingPunct="0">
              <a:spcBef>
                <a:spcPct val="20000"/>
              </a:spcBef>
              <a:defRPr/>
            </a:pPr>
            <a:endParaRPr lang="en-US" sz="2800" kern="0" dirty="0">
              <a:solidFill>
                <a:srgbClr val="002060"/>
              </a:solidFill>
              <a:latin typeface="Times New Roman" pitchFamily="18" charset="0"/>
              <a:cs typeface="Times New Roman" pitchFamily="18" charset="0"/>
            </a:endParaRPr>
          </a:p>
        </p:txBody>
      </p:sp>
      <p:sp>
        <p:nvSpPr>
          <p:cNvPr id="9" name="Rectangle 3"/>
          <p:cNvSpPr txBox="1">
            <a:spLocks noChangeArrowheads="1"/>
          </p:cNvSpPr>
          <p:nvPr/>
        </p:nvSpPr>
        <p:spPr bwMode="auto">
          <a:xfrm>
            <a:off x="228600" y="2133600"/>
            <a:ext cx="8542337" cy="1371600"/>
          </a:xfrm>
          <a:prstGeom prst="rect">
            <a:avLst/>
          </a:prstGeom>
          <a:noFill/>
          <a:ln w="9525">
            <a:noFill/>
            <a:miter lim="800000"/>
            <a:headEnd/>
            <a:tailEnd/>
          </a:ln>
        </p:spPr>
        <p:txBody>
          <a:bodyPr/>
          <a:lstStyle/>
          <a:p>
            <a:pPr algn="just">
              <a:defRPr/>
            </a:pPr>
            <a:r>
              <a:rPr lang="en-US" sz="2800" kern="0" dirty="0">
                <a:solidFill>
                  <a:srgbClr val="FF0000"/>
                </a:solidFill>
                <a:latin typeface="Times New Roman" pitchFamily="18" charset="0"/>
                <a:cs typeface="Times New Roman" pitchFamily="18" charset="0"/>
              </a:rPr>
              <a:t> </a:t>
            </a:r>
            <a:r>
              <a:rPr lang="nl-NL" sz="2800" dirty="0">
                <a:latin typeface="Times New Roman" pitchFamily="18" charset="0"/>
                <a:cs typeface="Times New Roman" pitchFamily="18" charset="0"/>
              </a:rPr>
              <a:t>A. Ông vừa mưu trí vừa bất khuất, giữa triều đình nhà Minh, ông biết dùng mưu để vua Minh buộc phải bỏ lệ góp giỗ Liễu Thăng cho nước Việt.</a:t>
            </a:r>
            <a:endParaRPr lang="en-US" sz="2800" dirty="0">
              <a:latin typeface="Times New Roman" pitchFamily="18" charset="0"/>
              <a:cs typeface="Times New Roman" pitchFamily="18" charset="0"/>
            </a:endParaRPr>
          </a:p>
          <a:p>
            <a:pPr marL="63500" algn="just" eaLnBrk="0" hangingPunct="0">
              <a:spcBef>
                <a:spcPct val="20000"/>
              </a:spcBef>
              <a:defRPr/>
            </a:pPr>
            <a:endParaRPr lang="en-US" sz="2800" kern="0" dirty="0">
              <a:solidFill>
                <a:srgbClr val="FF0000"/>
              </a:solidFill>
              <a:latin typeface="Times New Roman" pitchFamily="18" charset="0"/>
              <a:cs typeface="Times New Roman" pitchFamily="18" charset="0"/>
            </a:endParaRPr>
          </a:p>
        </p:txBody>
      </p:sp>
      <p:sp>
        <p:nvSpPr>
          <p:cNvPr id="10" name="Rectangle 3"/>
          <p:cNvSpPr txBox="1">
            <a:spLocks noChangeArrowheads="1"/>
          </p:cNvSpPr>
          <p:nvPr/>
        </p:nvSpPr>
        <p:spPr bwMode="auto">
          <a:xfrm>
            <a:off x="228600" y="3532188"/>
            <a:ext cx="8651875" cy="1066800"/>
          </a:xfrm>
          <a:prstGeom prst="rect">
            <a:avLst/>
          </a:prstGeom>
          <a:noFill/>
          <a:ln w="9525">
            <a:noFill/>
            <a:miter lim="800000"/>
            <a:headEnd/>
            <a:tailEnd/>
          </a:ln>
        </p:spPr>
        <p:txBody>
          <a:bodyPr/>
          <a:lstStyle/>
          <a:p>
            <a:pPr algn="just">
              <a:defRPr/>
            </a:pPr>
            <a:r>
              <a:rPr lang="en-US" sz="2800" kern="0" dirty="0">
                <a:solidFill>
                  <a:srgbClr val="FF0000"/>
                </a:solidFill>
                <a:latin typeface="Times New Roman" pitchFamily="18" charset="0"/>
                <a:cs typeface="Times New Roman" pitchFamily="18" charset="0"/>
              </a:rPr>
              <a:t> </a:t>
            </a:r>
            <a:r>
              <a:rPr lang="nl-NL" sz="2800" dirty="0">
                <a:latin typeface="Times New Roman" pitchFamily="18" charset="0"/>
                <a:cs typeface="Times New Roman" pitchFamily="18" charset="0"/>
              </a:rPr>
              <a:t>B. Ông dũng cảm không sợ chết, dám đối lại một vế đối tràn đầy lòng tự hào dân tộc.</a:t>
            </a:r>
            <a:endParaRPr lang="en-US" sz="2800" dirty="0">
              <a:latin typeface="Times New Roman" pitchFamily="18" charset="0"/>
              <a:cs typeface="Times New Roman" pitchFamily="18" charset="0"/>
            </a:endParaRPr>
          </a:p>
          <a:p>
            <a:pPr algn="just">
              <a:defRPr/>
            </a:pPr>
            <a:endParaRPr lang="en-US" sz="2800" dirty="0">
              <a:latin typeface="Times New Roman" pitchFamily="18" charset="0"/>
              <a:cs typeface="Times New Roman" pitchFamily="18" charset="0"/>
            </a:endParaRPr>
          </a:p>
          <a:p>
            <a:pPr marL="63500" algn="just" eaLnBrk="0" hangingPunct="0">
              <a:spcBef>
                <a:spcPct val="20000"/>
              </a:spcBef>
              <a:defRPr/>
            </a:pPr>
            <a:endParaRPr lang="en-US" sz="2800" kern="0" dirty="0">
              <a:solidFill>
                <a:srgbClr val="FF0000"/>
              </a:solidFill>
              <a:latin typeface="Times New Roman" pitchFamily="18" charset="0"/>
              <a:cs typeface="Times New Roman" pitchFamily="18" charset="0"/>
            </a:endParaRPr>
          </a:p>
        </p:txBody>
      </p:sp>
      <p:sp>
        <p:nvSpPr>
          <p:cNvPr id="11" name="Rectangle 3"/>
          <p:cNvSpPr txBox="1">
            <a:spLocks noChangeArrowheads="1"/>
          </p:cNvSpPr>
          <p:nvPr/>
        </p:nvSpPr>
        <p:spPr bwMode="auto">
          <a:xfrm>
            <a:off x="228600" y="4572000"/>
            <a:ext cx="3124200" cy="838200"/>
          </a:xfrm>
          <a:prstGeom prst="rect">
            <a:avLst/>
          </a:prstGeom>
          <a:noFill/>
          <a:ln w="9525">
            <a:noFill/>
            <a:miter lim="800000"/>
            <a:headEnd/>
            <a:tailEnd/>
          </a:ln>
        </p:spPr>
        <p:txBody>
          <a:bodyPr/>
          <a:lstStyle/>
          <a:p>
            <a:pPr>
              <a:defRPr/>
            </a:pPr>
            <a:r>
              <a:rPr lang="en-US" sz="2800" kern="0" dirty="0">
                <a:solidFill>
                  <a:srgbClr val="FF0000"/>
                </a:solidFill>
                <a:latin typeface="Times New Roman" pitchFamily="18" charset="0"/>
                <a:cs typeface="Times New Roman" pitchFamily="18" charset="0"/>
              </a:rPr>
              <a:t> </a:t>
            </a:r>
            <a:r>
              <a:rPr lang="nl-NL" sz="2800" dirty="0">
                <a:latin typeface="Times New Roman" pitchFamily="18" charset="0"/>
                <a:cs typeface="Times New Roman" pitchFamily="18" charset="0"/>
              </a:rPr>
              <a:t>C. Cả hai ý trên</a:t>
            </a:r>
            <a:endParaRPr lang="en-US" sz="2800" dirty="0">
              <a:latin typeface="Times New Roman" pitchFamily="18" charset="0"/>
              <a:cs typeface="Times New Roman" pitchFamily="18" charset="0"/>
            </a:endParaRPr>
          </a:p>
          <a:p>
            <a:pPr>
              <a:defRPr/>
            </a:pPr>
            <a:endParaRPr lang="en-US" sz="2800" dirty="0">
              <a:latin typeface="Times New Roman" pitchFamily="18" charset="0"/>
              <a:cs typeface="Times New Roman" pitchFamily="18" charset="0"/>
            </a:endParaRPr>
          </a:p>
          <a:p>
            <a:pPr>
              <a:defRPr/>
            </a:pPr>
            <a:endParaRPr lang="en-US" sz="2800" dirty="0">
              <a:latin typeface="Times New Roman" pitchFamily="18" charset="0"/>
              <a:cs typeface="Times New Roman" pitchFamily="18" charset="0"/>
            </a:endParaRPr>
          </a:p>
          <a:p>
            <a:pPr marL="63500" eaLnBrk="0" hangingPunct="0">
              <a:spcBef>
                <a:spcPct val="20000"/>
              </a:spcBef>
              <a:defRPr/>
            </a:pPr>
            <a:endParaRPr lang="en-US" sz="2800" kern="0" dirty="0">
              <a:solidFill>
                <a:srgbClr val="FF0000"/>
              </a:solidFill>
              <a:latin typeface="Times New Roman" pitchFamily="18" charset="0"/>
              <a:cs typeface="Times New Roman" pitchFamily="18" charset="0"/>
            </a:endParaRPr>
          </a:p>
        </p:txBody>
      </p:sp>
      <p:sp>
        <p:nvSpPr>
          <p:cNvPr id="12" name="Rectangle 3"/>
          <p:cNvSpPr txBox="1">
            <a:spLocks noChangeArrowheads="1"/>
          </p:cNvSpPr>
          <p:nvPr/>
        </p:nvSpPr>
        <p:spPr bwMode="auto">
          <a:xfrm>
            <a:off x="228600" y="4585133"/>
            <a:ext cx="3124200" cy="838200"/>
          </a:xfrm>
          <a:prstGeom prst="rect">
            <a:avLst/>
          </a:prstGeom>
          <a:noFill/>
          <a:ln w="9525">
            <a:noFill/>
            <a:miter lim="800000"/>
            <a:headEnd/>
            <a:tailEnd/>
          </a:ln>
        </p:spPr>
        <p:txBody>
          <a:bodyPr/>
          <a:lstStyle/>
          <a:p>
            <a:pPr>
              <a:defRPr/>
            </a:pPr>
            <a:r>
              <a:rPr lang="en-US" sz="2800" kern="0" dirty="0">
                <a:solidFill>
                  <a:srgbClr val="FF0000"/>
                </a:solidFill>
                <a:latin typeface="Times New Roman" pitchFamily="18" charset="0"/>
                <a:cs typeface="Times New Roman" pitchFamily="18" charset="0"/>
              </a:rPr>
              <a:t> </a:t>
            </a:r>
            <a:r>
              <a:rPr lang="nl-NL" sz="2800" dirty="0">
                <a:solidFill>
                  <a:srgbClr val="FF0000"/>
                </a:solidFill>
                <a:latin typeface="Times New Roman" pitchFamily="18" charset="0"/>
                <a:cs typeface="Times New Roman" pitchFamily="18" charset="0"/>
              </a:rPr>
              <a:t>C. Cả hai ý trên</a:t>
            </a:r>
            <a:endParaRPr lang="en-US" sz="2800" dirty="0">
              <a:solidFill>
                <a:srgbClr val="FF0000"/>
              </a:solidFill>
              <a:latin typeface="Times New Roman" pitchFamily="18" charset="0"/>
              <a:cs typeface="Times New Roman" pitchFamily="18" charset="0"/>
            </a:endParaRPr>
          </a:p>
          <a:p>
            <a:pPr>
              <a:defRPr/>
            </a:pPr>
            <a:endParaRPr lang="en-US" sz="2800" dirty="0">
              <a:solidFill>
                <a:srgbClr val="FF0000"/>
              </a:solidFill>
              <a:latin typeface="Times New Roman" pitchFamily="18" charset="0"/>
              <a:cs typeface="Times New Roman" pitchFamily="18" charset="0"/>
            </a:endParaRPr>
          </a:p>
          <a:p>
            <a:pPr>
              <a:defRPr/>
            </a:pPr>
            <a:endParaRPr lang="en-US" sz="2800" dirty="0">
              <a:solidFill>
                <a:srgbClr val="FF0000"/>
              </a:solidFill>
              <a:latin typeface="Times New Roman" pitchFamily="18" charset="0"/>
              <a:cs typeface="Times New Roman" pitchFamily="18" charset="0"/>
            </a:endParaRPr>
          </a:p>
          <a:p>
            <a:pPr marL="63500" eaLnBrk="0" hangingPunct="0">
              <a:spcBef>
                <a:spcPct val="20000"/>
              </a:spcBef>
              <a:defRPr/>
            </a:pPr>
            <a:r>
              <a:rPr lang="en-US" sz="2800" kern="0" smtClean="0">
                <a:solidFill>
                  <a:srgbClr val="FF0000"/>
                </a:solidFill>
                <a:latin typeface="Times New Roman" pitchFamily="18" charset="0"/>
                <a:cs typeface="Times New Roman" pitchFamily="18" charset="0"/>
              </a:rPr>
              <a:t>           </a:t>
            </a:r>
            <a:endParaRPr lang="en-US" sz="2800" kern="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630513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ox(in)">
                                      <p:cBhvr>
                                        <p:cTn id="17" dur="5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ox(in)">
                                      <p:cBhvr>
                                        <p:cTn id="22" dur="500"/>
                                        <p:tgtEl>
                                          <p:spTgt spid="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ox(in)">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33&quot;&gt;&lt;/object&gt;&lt;object type=&quot;2&quot; unique_id=&quot;10034&quot;&gt;&lt;object type=&quot;3&quot; unique_id=&quot;10036&quot;&gt;&lt;property id=&quot;20148&quot; value=&quot;5&quot;/&gt;&lt;property id=&quot;20300&quot; value=&quot;Slide 2&quot;/&gt;&lt;property id=&quot;20307&quot; value=&quot;258&quot;/&gt;&lt;/object&gt;&lt;object type=&quot;3&quot; unique_id=&quot;10037&quot;&gt;&lt;property id=&quot;20148&quot; value=&quot;5&quot;/&gt;&lt;property id=&quot;20300&quot; value=&quot;Slide 3&quot;/&gt;&lt;property id=&quot;20307&quot; value=&quot;259&quot;/&gt;&lt;/object&gt;&lt;object type=&quot;3&quot; unique_id=&quot;10038&quot;&gt;&lt;property id=&quot;20148&quot; value=&quot;5&quot;/&gt;&lt;property id=&quot;20300&quot; value=&quot;Slide 4&quot;/&gt;&lt;property id=&quot;20307&quot; value=&quot;260&quot;/&gt;&lt;/object&gt;&lt;object type=&quot;3&quot; unique_id=&quot;10039&quot;&gt;&lt;property id=&quot;20148&quot; value=&quot;5&quot;/&gt;&lt;property id=&quot;20300&quot; value=&quot;Slide 5&quot;/&gt;&lt;property id=&quot;20307&quot; value=&quot;261&quot;/&gt;&lt;/object&gt;&lt;object type=&quot;3&quot; unique_id=&quot;10040&quot;&gt;&lt;property id=&quot;20148&quot; value=&quot;5&quot;/&gt;&lt;property id=&quot;20300&quot; value=&quot;Slide 6&quot;/&gt;&lt;property id=&quot;20307&quot; value=&quot;262&quot;/&gt;&lt;/object&gt;&lt;object type=&quot;3&quot; unique_id=&quot;10041&quot;&gt;&lt;property id=&quot;20148&quot; value=&quot;5&quot;/&gt;&lt;property id=&quot;20300&quot; value=&quot;Slide 7&quot;/&gt;&lt;property id=&quot;20307&quot; value=&quot;263&quot;/&gt;&lt;/object&gt;&lt;object type=&quot;3&quot; unique_id=&quot;10042&quot;&gt;&lt;property id=&quot;20148&quot; value=&quot;5&quot;/&gt;&lt;property id=&quot;20300&quot; value=&quot;Slide 8&quot;/&gt;&lt;property id=&quot;20307&quot; value=&quot;264&quot;/&gt;&lt;/object&gt;&lt;object type=&quot;3&quot; unique_id=&quot;10043&quot;&gt;&lt;property id=&quot;20148&quot; value=&quot;5&quot;/&gt;&lt;property id=&quot;20300&quot; value=&quot;Slide 9&quot;/&gt;&lt;property id=&quot;20307&quot; value=&quot;265&quot;/&gt;&lt;/object&gt;&lt;object type=&quot;3&quot; unique_id=&quot;10044&quot;&gt;&lt;property id=&quot;20148&quot; value=&quot;5&quot;/&gt;&lt;property id=&quot;20300&quot; value=&quot;Slide 10&quot;/&gt;&lt;property id=&quot;20307&quot; value=&quot;266&quot;/&gt;&lt;/object&gt;&lt;object type=&quot;3&quot; unique_id=&quot;10045&quot;&gt;&lt;property id=&quot;20148&quot; value=&quot;5&quot;/&gt;&lt;property id=&quot;20300&quot; value=&quot;Slide 11&quot;/&gt;&lt;property id=&quot;20307&quot; value=&quot;267&quot;/&gt;&lt;/object&gt;&lt;object type=&quot;3&quot; unique_id=&quot;10046&quot;&gt;&lt;property id=&quot;20148&quot; value=&quot;5&quot;/&gt;&lt;property id=&quot;20300&quot; value=&quot;Slide 12&quot;/&gt;&lt;property id=&quot;20307&quot; value=&quot;268&quot;/&gt;&lt;/object&gt;&lt;object type=&quot;3&quot; unique_id=&quot;10048&quot;&gt;&lt;property id=&quot;20148&quot; value=&quot;5&quot;/&gt;&lt;property id=&quot;20300&quot; value=&quot;Slide 13 - &amp;quot;Chân thành cảm ơn các thầy cô giáo và các em!&amp;quot;&quot;/&gt;&lt;property id=&quot;20307&quot; value=&quot;270&quot;/&gt;&lt;/object&gt;&lt;object type=&quot;3&quot; unique_id=&quot;10577&quot;&gt;&lt;property id=&quot;20148&quot; value=&quot;5&quot;/&gt;&lt;property id=&quot;20300&quot; value=&quot;Slide 1&quot;/&gt;&lt;property id=&quot;20307&quot; value=&quot;271&quot;/&gt;&lt;/object&gt;&lt;/object&gt;&lt;/object&gt;&lt;/database&gt;"/>
  <p:tag name="SECTOMILLISECCONVERTED" val="1"/>
  <p:tag name="ISPRING_RESOURCE_PATHS_HASH_PRESENTER" val="8d9be6bcb2939ada250c2d64379a1921c2996b"/>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TotalTime>
  <Words>750</Words>
  <Application>Microsoft Office PowerPoint</Application>
  <PresentationFormat>On-screen Show (4:3)</PresentationFormat>
  <Paragraphs>85</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Chân thành cảm ơn  các thầy cô giáo và các em!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THAMB</dc:creator>
  <cp:lastModifiedBy>A</cp:lastModifiedBy>
  <cp:revision>12</cp:revision>
  <dcterms:created xsi:type="dcterms:W3CDTF">2018-01-19T08:36:55Z</dcterms:created>
  <dcterms:modified xsi:type="dcterms:W3CDTF">2020-01-30T08:11:40Z</dcterms:modified>
</cp:coreProperties>
</file>