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6" r:id="rId2"/>
    <p:sldId id="288" r:id="rId3"/>
    <p:sldId id="260" r:id="rId4"/>
    <p:sldId id="259" r:id="rId5"/>
    <p:sldId id="262" r:id="rId6"/>
    <p:sldId id="263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9" r:id="rId20"/>
    <p:sldId id="282" r:id="rId21"/>
    <p:sldId id="283" r:id="rId22"/>
    <p:sldId id="284" r:id="rId23"/>
    <p:sldId id="281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>
      <p:cViewPr>
        <p:scale>
          <a:sx n="76" d="100"/>
          <a:sy n="76" d="100"/>
        </p:scale>
        <p:origin x="-33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9A75D-9FC6-4BD7-BE32-62E228FB0AC2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819F6-871F-4A36-B5A5-1B3DDFCBDF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2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CBE4042-1D5C-4951-8601-4E60960CABC9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934B92-488A-48E0-9878-8D76A8B4EA36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22E4-5FB4-4B2C-8183-D0E17726884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C8A1-ECFE-45D6-89D4-EA1A5DA0A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22E4-5FB4-4B2C-8183-D0E17726884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C8A1-ECFE-45D6-89D4-EA1A5DA0A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22E4-5FB4-4B2C-8183-D0E17726884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C8A1-ECFE-45D6-89D4-EA1A5DA0A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64732-2730-4AD4-8360-20DD0A3C2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22E4-5FB4-4B2C-8183-D0E17726884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C8A1-ECFE-45D6-89D4-EA1A5DA0A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22E4-5FB4-4B2C-8183-D0E17726884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C8A1-ECFE-45D6-89D4-EA1A5DA0A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22E4-5FB4-4B2C-8183-D0E17726884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C8A1-ECFE-45D6-89D4-EA1A5DA0A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22E4-5FB4-4B2C-8183-D0E17726884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C8A1-ECFE-45D6-89D4-EA1A5DA0A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22E4-5FB4-4B2C-8183-D0E17726884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C8A1-ECFE-45D6-89D4-EA1A5DA0A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22E4-5FB4-4B2C-8183-D0E17726884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C8A1-ECFE-45D6-89D4-EA1A5DA0A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22E4-5FB4-4B2C-8183-D0E17726884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C8A1-ECFE-45D6-89D4-EA1A5DA0A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22E4-5FB4-4B2C-8183-D0E17726884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C8A1-ECFE-45D6-89D4-EA1A5DA0A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422E4-5FB4-4B2C-8183-D0E177268847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BC8A1-ECFE-45D6-89D4-EA1A5DA0A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4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y%20Documents\nhac%20hay\05%20Track%205.wma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xmlns="" id="{9D1543A1-8D57-4432-B3F5-FCB67B45D7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457200" y="0"/>
            <a:ext cx="10058400" cy="1219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r>
              <a:rPr lang="en-US" sz="2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en-US" sz="2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TRƯỜNG TIỂU HỌC ÁI MỘ B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676400" y="4267200"/>
            <a:ext cx="7162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endParaRPr lang="vi-VN" altLang="en-US" sz="3200">
              <a:latin typeface="Times New Roman" pitchFamily="18" charset="0"/>
            </a:endParaRPr>
          </a:p>
        </p:txBody>
      </p:sp>
      <p:pic>
        <p:nvPicPr>
          <p:cNvPr id="4100" name="Picture 5" descr="0830js5b15daddi012pz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1295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7" descr="92946cxn8xmvkw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219200"/>
            <a:ext cx="2514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WordArt 8"/>
          <p:cNvSpPr>
            <a:spLocks noChangeArrowheads="1" noChangeShapeType="1" noTextEdit="1"/>
          </p:cNvSpPr>
          <p:nvPr/>
        </p:nvSpPr>
        <p:spPr bwMode="auto">
          <a:xfrm>
            <a:off x="1066800" y="1371600"/>
            <a:ext cx="7162800" cy="2133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Phân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từ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và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câu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lớp5</a:t>
            </a:r>
          </a:p>
        </p:txBody>
      </p:sp>
      <p:pic>
        <p:nvPicPr>
          <p:cNvPr id="4103" name="Picture 9" descr="026-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4114800"/>
            <a:ext cx="533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0" descr="92946cxn8xmvkw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667000"/>
            <a:ext cx="2514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Image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708" y="228601"/>
            <a:ext cx="8229600" cy="6340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BCS_C52_bo_phieu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1016" y="152400"/>
            <a:ext cx="8721969" cy="6553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Image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369" y="685800"/>
            <a:ext cx="82296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039815" y="1"/>
            <a:ext cx="52753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48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istrator\Downloads\n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599"/>
            <a:ext cx="8380353" cy="5699871"/>
          </a:xfrm>
          <a:prstGeom prst="rect">
            <a:avLst/>
          </a:prstGeom>
          <a:noFill/>
        </p:spPr>
      </p:pic>
      <p:pic>
        <p:nvPicPr>
          <p:cNvPr id="3075" name="Picture 3" descr="C:\Users\Administrator\Downloads\nv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99" y="762000"/>
            <a:ext cx="8763001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age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93" y="914400"/>
            <a:ext cx="8299938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4" descr="Imag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031" y="304800"/>
            <a:ext cx="8299938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mag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031" y="990600"/>
            <a:ext cx="8299938" cy="5486400"/>
          </a:xfrm>
          <a:prstGeom prst="rect">
            <a:avLst/>
          </a:prstGeo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250830" y="0"/>
            <a:ext cx="54453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54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5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54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ownloads\y thu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7574437" cy="5673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5" name="Picture 5" descr="Image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92" y="304800"/>
            <a:ext cx="8370277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Image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54" y="228600"/>
            <a:ext cx="8510954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72529" y="6254262"/>
            <a:ext cx="579120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5791200"/>
            <a:ext cx="8610600" cy="696913"/>
            <a:chOff x="228600" y="5334000"/>
            <a:chExt cx="8610600" cy="1154113"/>
          </a:xfrm>
        </p:grpSpPr>
        <p:pic>
          <p:nvPicPr>
            <p:cNvPr id="6159" name="Picture 2" descr="Vegitab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8600" y="5791200"/>
              <a:ext cx="8610600" cy="696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1501775" y="5334000"/>
            <a:ext cx="860425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" name="Clip" r:id="rId6" imgW="3535680" imgH="4450080" progId="">
                    <p:embed/>
                  </p:oleObj>
                </mc:Choice>
                <mc:Fallback>
                  <p:oleObj name="Clip" r:id="rId6" imgW="3535680" imgH="4450080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1775" y="5334000"/>
                          <a:ext cx="860425" cy="838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57616" y="1563688"/>
            <a:ext cx="7772400" cy="2246312"/>
          </a:xfrm>
          <a:prstGeom prst="rect">
            <a:avLst/>
          </a:prstGeom>
          <a:noFill/>
          <a:ln w="381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3.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943600" y="2857500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62000" y="3314700"/>
            <a:ext cx="7391400" cy="457200"/>
            <a:chOff x="762000" y="2362200"/>
            <a:chExt cx="7391400" cy="4572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3048000" y="2362200"/>
              <a:ext cx="5105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62000" y="2819400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8" name="Picture 6" descr="Picture be hoc ba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24800" y="5026269"/>
            <a:ext cx="685800" cy="76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>
            <a:off x="1752600" y="2019300"/>
            <a:ext cx="548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" y="104775"/>
            <a:ext cx="8305800" cy="27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-3054834" y="3346496"/>
            <a:ext cx="6794937" cy="22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5403367" y="3346497"/>
            <a:ext cx="6794937" cy="22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405563"/>
            <a:ext cx="79248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6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4775"/>
            <a:ext cx="8229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2605087" y="3443287"/>
            <a:ext cx="579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962651" y="3443287"/>
            <a:ext cx="579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Sh-chichan-kool-9483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0" descr="Sh-chichan-kool-9483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152400"/>
            <a:ext cx="9144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Sh-chichan-kool-9483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76950"/>
            <a:ext cx="9144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Sh-chichan-kool-9483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076950"/>
            <a:ext cx="9144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WordArt 11"/>
          <p:cNvSpPr>
            <a:spLocks noChangeArrowheads="1" noChangeShapeType="1" noTextEdit="1"/>
          </p:cNvSpPr>
          <p:nvPr/>
        </p:nvSpPr>
        <p:spPr bwMode="auto">
          <a:xfrm>
            <a:off x="2209800" y="1447800"/>
            <a:ext cx="5029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Ôn</a:t>
            </a:r>
            <a:r>
              <a:rPr lang="en-US" sz="3600" b="1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bài</a:t>
            </a:r>
            <a:r>
              <a:rPr lang="en-US" sz="36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cũ</a:t>
            </a:r>
            <a:r>
              <a:rPr lang="en-US" sz="36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4179" y="1725388"/>
            <a:ext cx="4570482" cy="92333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159187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8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8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4"/>
          <p:cNvSpPr>
            <a:spLocks noChangeArrowheads="1" noChangeShapeType="1" noTextEdit="1"/>
          </p:cNvSpPr>
          <p:nvPr/>
        </p:nvSpPr>
        <p:spPr bwMode="auto">
          <a:xfrm>
            <a:off x="1771650" y="3327400"/>
            <a:ext cx="6307138" cy="1333500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aucu%20quochoi%202007%20by%20buituan%202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30175"/>
            <a:ext cx="4343400" cy="2667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4" name="Picture 10" descr="Photo Sharing and Video Hosting at Photobuck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86075"/>
            <a:ext cx="4572000" cy="2514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11" descr="tai%20buoi%20giao%20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2873375"/>
            <a:ext cx="4419600" cy="2514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12" descr="Hình ảnh20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22238"/>
            <a:ext cx="4648200" cy="26606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204788" y="5554663"/>
            <a:ext cx="3438525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3821113" y="5584825"/>
            <a:ext cx="3265487" cy="554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2170113" y="6163080"/>
            <a:ext cx="3170237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89375" y="2197100"/>
            <a:ext cx="750888" cy="6143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393113" y="4845050"/>
            <a:ext cx="750887" cy="6143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48100" y="4803775"/>
            <a:ext cx="750888" cy="6143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393113" y="2224088"/>
            <a:ext cx="750887" cy="6143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7573963" y="5834063"/>
            <a:ext cx="1570037" cy="102393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38" name="Oval 37"/>
          <p:cNvSpPr/>
          <p:nvPr/>
        </p:nvSpPr>
        <p:spPr>
          <a:xfrm>
            <a:off x="7573963" y="5834063"/>
            <a:ext cx="1570037" cy="102393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39" name="Oval 38"/>
          <p:cNvSpPr/>
          <p:nvPr/>
        </p:nvSpPr>
        <p:spPr>
          <a:xfrm>
            <a:off x="7573963" y="5834063"/>
            <a:ext cx="1570037" cy="102393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40" name="Oval 39"/>
          <p:cNvSpPr/>
          <p:nvPr/>
        </p:nvSpPr>
        <p:spPr>
          <a:xfrm>
            <a:off x="7573963" y="5834063"/>
            <a:ext cx="1570037" cy="102393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41" name="Oval 40"/>
          <p:cNvSpPr/>
          <p:nvPr/>
        </p:nvSpPr>
        <p:spPr>
          <a:xfrm>
            <a:off x="7573963" y="5834063"/>
            <a:ext cx="1570037" cy="102393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42" name="Oval 41"/>
          <p:cNvSpPr/>
          <p:nvPr/>
        </p:nvSpPr>
        <p:spPr>
          <a:xfrm>
            <a:off x="7573963" y="5834063"/>
            <a:ext cx="1570037" cy="102393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3" name="Oval 42"/>
          <p:cNvSpPr/>
          <p:nvPr/>
        </p:nvSpPr>
        <p:spPr>
          <a:xfrm>
            <a:off x="7546975" y="5786438"/>
            <a:ext cx="1597025" cy="10715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4" name="Oval 43"/>
          <p:cNvSpPr/>
          <p:nvPr/>
        </p:nvSpPr>
        <p:spPr>
          <a:xfrm>
            <a:off x="7546975" y="5786438"/>
            <a:ext cx="1597025" cy="10715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5" name="Oval 44"/>
          <p:cNvSpPr/>
          <p:nvPr/>
        </p:nvSpPr>
        <p:spPr>
          <a:xfrm>
            <a:off x="7546975" y="5786438"/>
            <a:ext cx="1597025" cy="10715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6" name="Oval 45"/>
          <p:cNvSpPr/>
          <p:nvPr/>
        </p:nvSpPr>
        <p:spPr>
          <a:xfrm>
            <a:off x="7546975" y="5786438"/>
            <a:ext cx="1597025" cy="10715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7" name="Oval 46"/>
          <p:cNvSpPr/>
          <p:nvPr/>
        </p:nvSpPr>
        <p:spPr>
          <a:xfrm>
            <a:off x="7546975" y="5786438"/>
            <a:ext cx="1597025" cy="10715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8" name="Oval 47"/>
          <p:cNvSpPr/>
          <p:nvPr/>
        </p:nvSpPr>
        <p:spPr>
          <a:xfrm>
            <a:off x="7546975" y="5786438"/>
            <a:ext cx="1597025" cy="10715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9" name="Oval 48"/>
          <p:cNvSpPr/>
          <p:nvPr/>
        </p:nvSpPr>
        <p:spPr>
          <a:xfrm>
            <a:off x="7546975" y="5786438"/>
            <a:ext cx="1597025" cy="10715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0" name="Oval 49"/>
          <p:cNvSpPr/>
          <p:nvPr/>
        </p:nvSpPr>
        <p:spPr>
          <a:xfrm>
            <a:off x="7546975" y="5786438"/>
            <a:ext cx="1597025" cy="10715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7546975" y="5786438"/>
            <a:ext cx="1597025" cy="10715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2" name="Oval 51"/>
          <p:cNvSpPr/>
          <p:nvPr/>
        </p:nvSpPr>
        <p:spPr>
          <a:xfrm>
            <a:off x="7546975" y="5786438"/>
            <a:ext cx="1597025" cy="10715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5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0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64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500"/>
                            </p:stCondLst>
                            <p:childTnLst>
                              <p:par>
                                <p:cTn id="70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6000"/>
                            </p:stCondLst>
                            <p:childTnLst>
                              <p:par>
                                <p:cTn id="76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75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500"/>
                            </p:stCondLst>
                            <p:childTnLst>
                              <p:par>
                                <p:cTn id="94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2000"/>
                            </p:stCondLst>
                            <p:childTnLst>
                              <p:par>
                                <p:cTn id="100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3500"/>
                            </p:stCondLst>
                            <p:childTnLst>
                              <p:par>
                                <p:cTn id="106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0"/>
                            </p:stCondLst>
                            <p:childTnLst>
                              <p:par>
                                <p:cTn id="112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6500"/>
                            </p:stCondLst>
                            <p:childTnLst>
                              <p:par>
                                <p:cTn id="118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8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aucu%20quochoi%202007%20by%20buituan%202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0175"/>
            <a:ext cx="4343400" cy="2667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4" name="Picture 10" descr="Photo Sharing and Video Hosting at Photobuck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95688"/>
            <a:ext cx="4572000" cy="2514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11" descr="tai%20buoi%20giao%20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609975"/>
            <a:ext cx="4419600" cy="2514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12" descr="Hình ảnh2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22238"/>
            <a:ext cx="4648200" cy="26606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5308600" y="6249988"/>
            <a:ext cx="3440113" cy="5540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804863" y="2897188"/>
            <a:ext cx="3265487" cy="5540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900113" y="6235700"/>
            <a:ext cx="3170237" cy="554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889375" y="2197100"/>
            <a:ext cx="750888" cy="6143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393113" y="5554663"/>
            <a:ext cx="750887" cy="6143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48100" y="5513388"/>
            <a:ext cx="750888" cy="6143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93113" y="2224088"/>
            <a:ext cx="750887" cy="6143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5297488" y="2940050"/>
            <a:ext cx="3265487" cy="554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0"/>
            <a:ext cx="9448800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32099" name="WordArt 3"/>
          <p:cNvSpPr>
            <a:spLocks noChangeArrowheads="1" noChangeShapeType="1" noTextEdit="1"/>
          </p:cNvSpPr>
          <p:nvPr/>
        </p:nvSpPr>
        <p:spPr bwMode="auto">
          <a:xfrm>
            <a:off x="1066800" y="990600"/>
            <a:ext cx="7391400" cy="518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pt-BR" sz="3200" kern="10" spc="-32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itchFamily="18" charset="0"/>
                <a:cs typeface="Times New Roman" pitchFamily="18" charset="0"/>
              </a:rPr>
              <a:t>Cảm  ơn các thầy cô giáo về dự</a:t>
            </a:r>
            <a:endParaRPr lang="en-US" sz="3200" kern="10" spc="-32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1"/>
              </a:gradFill>
              <a:effectLst>
                <a:outerShdw dist="125724" dir="18900000" algn="ctr" rotWithShape="0">
                  <a:srgbClr val="000099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100" name="WordArt 4"/>
          <p:cNvSpPr>
            <a:spLocks noChangeArrowheads="1" noChangeShapeType="1" noTextEdit="1"/>
          </p:cNvSpPr>
          <p:nvPr/>
        </p:nvSpPr>
        <p:spPr bwMode="auto">
          <a:xfrm>
            <a:off x="1143000" y="5367989"/>
            <a:ext cx="73152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B3E5D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chăm ngoan - học giỏi.</a:t>
            </a:r>
            <a:endParaRPr lang="en-US" sz="3600" b="1" kern="10" dirty="0">
              <a:ln w="9525">
                <a:solidFill>
                  <a:srgbClr val="B3E5D6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2101" name="Picture 5" descr="FSTV1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57777">
            <a:off x="533400" y="431800"/>
            <a:ext cx="1995488" cy="1801813"/>
          </a:xfrm>
          <a:prstGeom prst="rect">
            <a:avLst/>
          </a:prstGeom>
          <a:noFill/>
        </p:spPr>
      </p:pic>
      <p:pic>
        <p:nvPicPr>
          <p:cNvPr id="132102" name="Picture 6" descr="Dove-02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57777">
            <a:off x="-76200" y="254000"/>
            <a:ext cx="1276350" cy="942975"/>
          </a:xfrm>
          <a:prstGeom prst="rect">
            <a:avLst/>
          </a:prstGeom>
          <a:noFill/>
        </p:spPr>
      </p:pic>
      <p:pic>
        <p:nvPicPr>
          <p:cNvPr id="132103" name="Picture 7" descr="167"/>
          <p:cNvPicPr>
            <a:picLocks noChangeAspect="1" noChangeArrowheads="1" noCrop="1"/>
          </p:cNvPicPr>
          <p:nvPr/>
        </p:nvPicPr>
        <p:blipFill>
          <a:blip r:embed="rId5">
            <a:lum bright="36000"/>
          </a:blip>
          <a:srcRect/>
          <a:stretch>
            <a:fillRect/>
          </a:stretch>
        </p:blipFill>
        <p:spPr bwMode="auto">
          <a:xfrm rot="2040201">
            <a:off x="838200" y="28575"/>
            <a:ext cx="762000" cy="838200"/>
          </a:xfrm>
          <a:prstGeom prst="rect">
            <a:avLst/>
          </a:prstGeom>
          <a:noFill/>
        </p:spPr>
      </p:pic>
      <p:pic>
        <p:nvPicPr>
          <p:cNvPr id="132104" name="05 Track 5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267200" y="35814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32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2" repeatCount="indefinite" fill="hold" grpId="0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104"/>
                </p:tgtEl>
              </p:cMediaNode>
            </p:audio>
          </p:childTnLst>
        </p:cTn>
      </p:par>
    </p:tnLst>
    <p:bldLst>
      <p:bldP spid="132099" grpId="0" animBg="1"/>
      <p:bldP spid="1321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90488"/>
            <a:ext cx="9144000" cy="6858000"/>
            <a:chOff x="1216" y="1008"/>
            <a:chExt cx="9936" cy="15684"/>
          </a:xfrm>
        </p:grpSpPr>
        <p:sp>
          <p:nvSpPr>
            <p:cNvPr id="134153" name="Rectangle 9"/>
            <p:cNvSpPr>
              <a:spLocks noChangeArrowheads="1"/>
            </p:cNvSpPr>
            <p:nvPr/>
          </p:nvSpPr>
          <p:spPr bwMode="auto">
            <a:xfrm>
              <a:off x="1296" y="16400"/>
              <a:ext cx="176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en-US" sz="120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200">
                <a:latin typeface="Times New Roman" pitchFamily="18" charset="0"/>
                <a:cs typeface="Times New Roman" pitchFamily="18" charset="0"/>
              </a:endParaRPr>
            </a:p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54" name="Freeform 10"/>
            <p:cNvSpPr>
              <a:spLocks/>
            </p:cNvSpPr>
            <p:nvPr/>
          </p:nvSpPr>
          <p:spPr bwMode="auto">
            <a:xfrm>
              <a:off x="10368" y="1872"/>
              <a:ext cx="372" cy="12637"/>
            </a:xfrm>
            <a:custGeom>
              <a:avLst/>
              <a:gdLst/>
              <a:ahLst/>
              <a:cxnLst>
                <a:cxn ang="0">
                  <a:pos x="372" y="11948"/>
                </a:cxn>
                <a:cxn ang="0">
                  <a:pos x="312" y="12248"/>
                </a:cxn>
                <a:cxn ang="0">
                  <a:pos x="192" y="12398"/>
                </a:cxn>
                <a:cxn ang="0">
                  <a:pos x="48" y="12298"/>
                </a:cxn>
                <a:cxn ang="0">
                  <a:pos x="0" y="12008"/>
                </a:cxn>
                <a:cxn ang="0">
                  <a:pos x="48" y="11818"/>
                </a:cxn>
                <a:cxn ang="0">
                  <a:pos x="132" y="11718"/>
                </a:cxn>
                <a:cxn ang="0">
                  <a:pos x="228" y="11798"/>
                </a:cxn>
                <a:cxn ang="0">
                  <a:pos x="264" y="11948"/>
                </a:cxn>
                <a:cxn ang="0">
                  <a:pos x="240" y="12108"/>
                </a:cxn>
                <a:cxn ang="0">
                  <a:pos x="168" y="12168"/>
                </a:cxn>
                <a:cxn ang="0">
                  <a:pos x="120" y="12128"/>
                </a:cxn>
                <a:cxn ang="0">
                  <a:pos x="96" y="12028"/>
                </a:cxn>
                <a:cxn ang="0">
                  <a:pos x="144" y="11908"/>
                </a:cxn>
                <a:cxn ang="0">
                  <a:pos x="156" y="11968"/>
                </a:cxn>
                <a:cxn ang="0">
                  <a:pos x="156" y="12068"/>
                </a:cxn>
                <a:cxn ang="0">
                  <a:pos x="192" y="12068"/>
                </a:cxn>
                <a:cxn ang="0">
                  <a:pos x="216" y="11948"/>
                </a:cxn>
                <a:cxn ang="0">
                  <a:pos x="144" y="11818"/>
                </a:cxn>
                <a:cxn ang="0">
                  <a:pos x="60" y="11888"/>
                </a:cxn>
                <a:cxn ang="0">
                  <a:pos x="48" y="12068"/>
                </a:cxn>
                <a:cxn ang="0">
                  <a:pos x="84" y="12228"/>
                </a:cxn>
                <a:cxn ang="0">
                  <a:pos x="168" y="12298"/>
                </a:cxn>
                <a:cxn ang="0">
                  <a:pos x="276" y="12188"/>
                </a:cxn>
                <a:cxn ang="0">
                  <a:pos x="324" y="11818"/>
                </a:cxn>
                <a:cxn ang="0">
                  <a:pos x="312" y="370"/>
                </a:cxn>
                <a:cxn ang="0">
                  <a:pos x="228" y="130"/>
                </a:cxn>
                <a:cxn ang="0">
                  <a:pos x="120" y="110"/>
                </a:cxn>
                <a:cxn ang="0">
                  <a:pos x="48" y="250"/>
                </a:cxn>
                <a:cxn ang="0">
                  <a:pos x="48" y="430"/>
                </a:cxn>
                <a:cxn ang="0">
                  <a:pos x="96" y="560"/>
                </a:cxn>
                <a:cxn ang="0">
                  <a:pos x="192" y="540"/>
                </a:cxn>
                <a:cxn ang="0">
                  <a:pos x="216" y="370"/>
                </a:cxn>
                <a:cxn ang="0">
                  <a:pos x="168" y="330"/>
                </a:cxn>
                <a:cxn ang="0">
                  <a:pos x="132" y="410"/>
                </a:cxn>
                <a:cxn ang="0">
                  <a:pos x="168" y="470"/>
                </a:cxn>
                <a:cxn ang="0">
                  <a:pos x="108" y="450"/>
                </a:cxn>
                <a:cxn ang="0">
                  <a:pos x="96" y="330"/>
                </a:cxn>
                <a:cxn ang="0">
                  <a:pos x="132" y="250"/>
                </a:cxn>
                <a:cxn ang="0">
                  <a:pos x="216" y="250"/>
                </a:cxn>
                <a:cxn ang="0">
                  <a:pos x="264" y="370"/>
                </a:cxn>
                <a:cxn ang="0">
                  <a:pos x="240" y="540"/>
                </a:cxn>
                <a:cxn ang="0">
                  <a:pos x="192" y="660"/>
                </a:cxn>
                <a:cxn ang="0">
                  <a:pos x="84" y="660"/>
                </a:cxn>
                <a:cxn ang="0">
                  <a:pos x="12" y="510"/>
                </a:cxn>
                <a:cxn ang="0">
                  <a:pos x="12" y="230"/>
                </a:cxn>
                <a:cxn ang="0">
                  <a:pos x="120" y="20"/>
                </a:cxn>
                <a:cxn ang="0">
                  <a:pos x="252" y="40"/>
                </a:cxn>
                <a:cxn ang="0">
                  <a:pos x="348" y="330"/>
                </a:cxn>
                <a:cxn ang="0">
                  <a:pos x="372" y="600"/>
                </a:cxn>
              </a:cxnLst>
              <a:rect l="0" t="0" r="r" b="b"/>
              <a:pathLst>
                <a:path w="372" h="12398">
                  <a:moveTo>
                    <a:pt x="372" y="11818"/>
                  </a:moveTo>
                  <a:lnTo>
                    <a:pt x="372" y="11948"/>
                  </a:lnTo>
                  <a:lnTo>
                    <a:pt x="348" y="12068"/>
                  </a:lnTo>
                  <a:lnTo>
                    <a:pt x="312" y="12248"/>
                  </a:lnTo>
                  <a:lnTo>
                    <a:pt x="252" y="12358"/>
                  </a:lnTo>
                  <a:lnTo>
                    <a:pt x="192" y="12398"/>
                  </a:lnTo>
                  <a:lnTo>
                    <a:pt x="120" y="12378"/>
                  </a:lnTo>
                  <a:lnTo>
                    <a:pt x="48" y="12298"/>
                  </a:lnTo>
                  <a:lnTo>
                    <a:pt x="12" y="12188"/>
                  </a:lnTo>
                  <a:lnTo>
                    <a:pt x="0" y="12008"/>
                  </a:lnTo>
                  <a:lnTo>
                    <a:pt x="12" y="11908"/>
                  </a:lnTo>
                  <a:lnTo>
                    <a:pt x="48" y="11818"/>
                  </a:lnTo>
                  <a:lnTo>
                    <a:pt x="84" y="11738"/>
                  </a:lnTo>
                  <a:lnTo>
                    <a:pt x="132" y="11718"/>
                  </a:lnTo>
                  <a:lnTo>
                    <a:pt x="192" y="11738"/>
                  </a:lnTo>
                  <a:lnTo>
                    <a:pt x="228" y="11798"/>
                  </a:lnTo>
                  <a:lnTo>
                    <a:pt x="240" y="11868"/>
                  </a:lnTo>
                  <a:lnTo>
                    <a:pt x="264" y="11948"/>
                  </a:lnTo>
                  <a:lnTo>
                    <a:pt x="264" y="12028"/>
                  </a:lnTo>
                  <a:lnTo>
                    <a:pt x="240" y="12108"/>
                  </a:lnTo>
                  <a:lnTo>
                    <a:pt x="216" y="12148"/>
                  </a:lnTo>
                  <a:lnTo>
                    <a:pt x="168" y="12168"/>
                  </a:lnTo>
                  <a:lnTo>
                    <a:pt x="132" y="12168"/>
                  </a:lnTo>
                  <a:lnTo>
                    <a:pt x="120" y="12128"/>
                  </a:lnTo>
                  <a:lnTo>
                    <a:pt x="96" y="12088"/>
                  </a:lnTo>
                  <a:lnTo>
                    <a:pt x="96" y="12028"/>
                  </a:lnTo>
                  <a:lnTo>
                    <a:pt x="108" y="11968"/>
                  </a:lnTo>
                  <a:lnTo>
                    <a:pt x="144" y="11908"/>
                  </a:lnTo>
                  <a:lnTo>
                    <a:pt x="168" y="11948"/>
                  </a:lnTo>
                  <a:lnTo>
                    <a:pt x="156" y="11968"/>
                  </a:lnTo>
                  <a:lnTo>
                    <a:pt x="132" y="12008"/>
                  </a:lnTo>
                  <a:lnTo>
                    <a:pt x="156" y="12068"/>
                  </a:lnTo>
                  <a:lnTo>
                    <a:pt x="168" y="12068"/>
                  </a:lnTo>
                  <a:lnTo>
                    <a:pt x="192" y="12068"/>
                  </a:lnTo>
                  <a:lnTo>
                    <a:pt x="216" y="12028"/>
                  </a:lnTo>
                  <a:lnTo>
                    <a:pt x="216" y="11948"/>
                  </a:lnTo>
                  <a:lnTo>
                    <a:pt x="192" y="11848"/>
                  </a:lnTo>
                  <a:lnTo>
                    <a:pt x="144" y="11818"/>
                  </a:lnTo>
                  <a:lnTo>
                    <a:pt x="96" y="11838"/>
                  </a:lnTo>
                  <a:lnTo>
                    <a:pt x="60" y="11888"/>
                  </a:lnTo>
                  <a:lnTo>
                    <a:pt x="48" y="11968"/>
                  </a:lnTo>
                  <a:lnTo>
                    <a:pt x="48" y="12068"/>
                  </a:lnTo>
                  <a:lnTo>
                    <a:pt x="48" y="12148"/>
                  </a:lnTo>
                  <a:lnTo>
                    <a:pt x="84" y="12228"/>
                  </a:lnTo>
                  <a:lnTo>
                    <a:pt x="120" y="12278"/>
                  </a:lnTo>
                  <a:lnTo>
                    <a:pt x="168" y="12298"/>
                  </a:lnTo>
                  <a:lnTo>
                    <a:pt x="228" y="12278"/>
                  </a:lnTo>
                  <a:lnTo>
                    <a:pt x="276" y="12188"/>
                  </a:lnTo>
                  <a:lnTo>
                    <a:pt x="312" y="12028"/>
                  </a:lnTo>
                  <a:lnTo>
                    <a:pt x="324" y="11818"/>
                  </a:lnTo>
                  <a:lnTo>
                    <a:pt x="324" y="580"/>
                  </a:lnTo>
                  <a:lnTo>
                    <a:pt x="312" y="370"/>
                  </a:lnTo>
                  <a:lnTo>
                    <a:pt x="276" y="230"/>
                  </a:lnTo>
                  <a:lnTo>
                    <a:pt x="228" y="130"/>
                  </a:lnTo>
                  <a:lnTo>
                    <a:pt x="168" y="100"/>
                  </a:lnTo>
                  <a:lnTo>
                    <a:pt x="120" y="110"/>
                  </a:lnTo>
                  <a:lnTo>
                    <a:pt x="84" y="170"/>
                  </a:lnTo>
                  <a:lnTo>
                    <a:pt x="48" y="250"/>
                  </a:lnTo>
                  <a:lnTo>
                    <a:pt x="48" y="350"/>
                  </a:lnTo>
                  <a:lnTo>
                    <a:pt x="48" y="430"/>
                  </a:lnTo>
                  <a:lnTo>
                    <a:pt x="60" y="510"/>
                  </a:lnTo>
                  <a:lnTo>
                    <a:pt x="96" y="560"/>
                  </a:lnTo>
                  <a:lnTo>
                    <a:pt x="144" y="580"/>
                  </a:lnTo>
                  <a:lnTo>
                    <a:pt x="192" y="540"/>
                  </a:lnTo>
                  <a:lnTo>
                    <a:pt x="216" y="470"/>
                  </a:lnTo>
                  <a:lnTo>
                    <a:pt x="216" y="370"/>
                  </a:lnTo>
                  <a:lnTo>
                    <a:pt x="192" y="350"/>
                  </a:lnTo>
                  <a:lnTo>
                    <a:pt x="168" y="330"/>
                  </a:lnTo>
                  <a:lnTo>
                    <a:pt x="156" y="350"/>
                  </a:lnTo>
                  <a:lnTo>
                    <a:pt x="132" y="410"/>
                  </a:lnTo>
                  <a:lnTo>
                    <a:pt x="156" y="450"/>
                  </a:lnTo>
                  <a:lnTo>
                    <a:pt x="168" y="470"/>
                  </a:lnTo>
                  <a:lnTo>
                    <a:pt x="144" y="490"/>
                  </a:lnTo>
                  <a:lnTo>
                    <a:pt x="108" y="450"/>
                  </a:lnTo>
                  <a:lnTo>
                    <a:pt x="96" y="370"/>
                  </a:lnTo>
                  <a:lnTo>
                    <a:pt x="96" y="330"/>
                  </a:lnTo>
                  <a:lnTo>
                    <a:pt x="120" y="290"/>
                  </a:lnTo>
                  <a:lnTo>
                    <a:pt x="132" y="250"/>
                  </a:lnTo>
                  <a:lnTo>
                    <a:pt x="168" y="230"/>
                  </a:lnTo>
                  <a:lnTo>
                    <a:pt x="216" y="250"/>
                  </a:lnTo>
                  <a:lnTo>
                    <a:pt x="240" y="310"/>
                  </a:lnTo>
                  <a:lnTo>
                    <a:pt x="264" y="370"/>
                  </a:lnTo>
                  <a:lnTo>
                    <a:pt x="264" y="470"/>
                  </a:lnTo>
                  <a:lnTo>
                    <a:pt x="240" y="540"/>
                  </a:lnTo>
                  <a:lnTo>
                    <a:pt x="228" y="620"/>
                  </a:lnTo>
                  <a:lnTo>
                    <a:pt x="192" y="660"/>
                  </a:lnTo>
                  <a:lnTo>
                    <a:pt x="132" y="680"/>
                  </a:lnTo>
                  <a:lnTo>
                    <a:pt x="84" y="660"/>
                  </a:lnTo>
                  <a:lnTo>
                    <a:pt x="48" y="600"/>
                  </a:lnTo>
                  <a:lnTo>
                    <a:pt x="12" y="510"/>
                  </a:lnTo>
                  <a:lnTo>
                    <a:pt x="0" y="410"/>
                  </a:lnTo>
                  <a:lnTo>
                    <a:pt x="12" y="230"/>
                  </a:lnTo>
                  <a:lnTo>
                    <a:pt x="48" y="100"/>
                  </a:lnTo>
                  <a:lnTo>
                    <a:pt x="120" y="20"/>
                  </a:lnTo>
                  <a:lnTo>
                    <a:pt x="192" y="0"/>
                  </a:lnTo>
                  <a:lnTo>
                    <a:pt x="252" y="40"/>
                  </a:lnTo>
                  <a:lnTo>
                    <a:pt x="312" y="150"/>
                  </a:lnTo>
                  <a:lnTo>
                    <a:pt x="348" y="330"/>
                  </a:lnTo>
                  <a:lnTo>
                    <a:pt x="372" y="470"/>
                  </a:lnTo>
                  <a:lnTo>
                    <a:pt x="372" y="600"/>
                  </a:lnTo>
                  <a:lnTo>
                    <a:pt x="372" y="11818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55" name="Rectangle 11"/>
            <p:cNvSpPr>
              <a:spLocks noChangeArrowheads="1"/>
            </p:cNvSpPr>
            <p:nvPr/>
          </p:nvSpPr>
          <p:spPr bwMode="auto">
            <a:xfrm>
              <a:off x="1216" y="1008"/>
              <a:ext cx="9936" cy="1526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56" name="Freeform 12"/>
            <p:cNvSpPr>
              <a:spLocks/>
            </p:cNvSpPr>
            <p:nvPr/>
          </p:nvSpPr>
          <p:spPr bwMode="auto">
            <a:xfrm>
              <a:off x="9965" y="1324"/>
              <a:ext cx="572" cy="1241"/>
            </a:xfrm>
            <a:custGeom>
              <a:avLst/>
              <a:gdLst/>
              <a:ahLst/>
              <a:cxnLst>
                <a:cxn ang="0">
                  <a:pos x="144" y="310"/>
                </a:cxn>
                <a:cxn ang="0">
                  <a:pos x="168" y="330"/>
                </a:cxn>
                <a:cxn ang="0">
                  <a:pos x="156" y="390"/>
                </a:cxn>
                <a:cxn ang="0">
                  <a:pos x="144" y="450"/>
                </a:cxn>
                <a:cxn ang="0">
                  <a:pos x="144" y="550"/>
                </a:cxn>
                <a:cxn ang="0">
                  <a:pos x="144" y="660"/>
                </a:cxn>
                <a:cxn ang="0">
                  <a:pos x="193" y="800"/>
                </a:cxn>
                <a:cxn ang="0">
                  <a:pos x="253" y="880"/>
                </a:cxn>
                <a:cxn ang="0">
                  <a:pos x="313" y="900"/>
                </a:cxn>
                <a:cxn ang="0">
                  <a:pos x="361" y="880"/>
                </a:cxn>
                <a:cxn ang="0">
                  <a:pos x="409" y="800"/>
                </a:cxn>
                <a:cxn ang="0">
                  <a:pos x="493" y="590"/>
                </a:cxn>
                <a:cxn ang="0">
                  <a:pos x="505" y="470"/>
                </a:cxn>
                <a:cxn ang="0">
                  <a:pos x="505" y="410"/>
                </a:cxn>
                <a:cxn ang="0">
                  <a:pos x="493" y="350"/>
                </a:cxn>
                <a:cxn ang="0">
                  <a:pos x="481" y="290"/>
                </a:cxn>
                <a:cxn ang="0">
                  <a:pos x="493" y="250"/>
                </a:cxn>
                <a:cxn ang="0">
                  <a:pos x="505" y="160"/>
                </a:cxn>
                <a:cxn ang="0">
                  <a:pos x="529" y="80"/>
                </a:cxn>
                <a:cxn ang="0">
                  <a:pos x="541" y="40"/>
                </a:cxn>
                <a:cxn ang="0">
                  <a:pos x="541" y="0"/>
                </a:cxn>
                <a:cxn ang="0">
                  <a:pos x="553" y="20"/>
                </a:cxn>
                <a:cxn ang="0">
                  <a:pos x="577" y="120"/>
                </a:cxn>
                <a:cxn ang="0">
                  <a:pos x="589" y="230"/>
                </a:cxn>
                <a:cxn ang="0">
                  <a:pos x="589" y="350"/>
                </a:cxn>
                <a:cxn ang="0">
                  <a:pos x="577" y="470"/>
                </a:cxn>
                <a:cxn ang="0">
                  <a:pos x="517" y="680"/>
                </a:cxn>
                <a:cxn ang="0">
                  <a:pos x="445" y="880"/>
                </a:cxn>
                <a:cxn ang="0">
                  <a:pos x="385" y="1020"/>
                </a:cxn>
                <a:cxn ang="0">
                  <a:pos x="325" y="1090"/>
                </a:cxn>
                <a:cxn ang="0">
                  <a:pos x="265" y="1150"/>
                </a:cxn>
                <a:cxn ang="0">
                  <a:pos x="217" y="1190"/>
                </a:cxn>
                <a:cxn ang="0">
                  <a:pos x="168" y="1190"/>
                </a:cxn>
                <a:cxn ang="0">
                  <a:pos x="120" y="1150"/>
                </a:cxn>
                <a:cxn ang="0">
                  <a:pos x="48" y="1050"/>
                </a:cxn>
                <a:cxn ang="0">
                  <a:pos x="12" y="960"/>
                </a:cxn>
                <a:cxn ang="0">
                  <a:pos x="0" y="840"/>
                </a:cxn>
                <a:cxn ang="0">
                  <a:pos x="0" y="720"/>
                </a:cxn>
                <a:cxn ang="0">
                  <a:pos x="12" y="610"/>
                </a:cxn>
                <a:cxn ang="0">
                  <a:pos x="36" y="490"/>
                </a:cxn>
                <a:cxn ang="0">
                  <a:pos x="72" y="410"/>
                </a:cxn>
                <a:cxn ang="0">
                  <a:pos x="108" y="350"/>
                </a:cxn>
                <a:cxn ang="0">
                  <a:pos x="144" y="310"/>
                </a:cxn>
              </a:cxnLst>
              <a:rect l="0" t="0" r="r" b="b"/>
              <a:pathLst>
                <a:path w="589" h="1190">
                  <a:moveTo>
                    <a:pt x="144" y="310"/>
                  </a:moveTo>
                  <a:lnTo>
                    <a:pt x="168" y="330"/>
                  </a:lnTo>
                  <a:lnTo>
                    <a:pt x="156" y="390"/>
                  </a:lnTo>
                  <a:lnTo>
                    <a:pt x="144" y="450"/>
                  </a:lnTo>
                  <a:lnTo>
                    <a:pt x="144" y="550"/>
                  </a:lnTo>
                  <a:lnTo>
                    <a:pt x="144" y="660"/>
                  </a:lnTo>
                  <a:lnTo>
                    <a:pt x="193" y="800"/>
                  </a:lnTo>
                  <a:lnTo>
                    <a:pt x="253" y="880"/>
                  </a:lnTo>
                  <a:lnTo>
                    <a:pt x="313" y="900"/>
                  </a:lnTo>
                  <a:lnTo>
                    <a:pt x="361" y="880"/>
                  </a:lnTo>
                  <a:lnTo>
                    <a:pt x="409" y="800"/>
                  </a:lnTo>
                  <a:lnTo>
                    <a:pt x="493" y="590"/>
                  </a:lnTo>
                  <a:lnTo>
                    <a:pt x="505" y="470"/>
                  </a:lnTo>
                  <a:lnTo>
                    <a:pt x="505" y="410"/>
                  </a:lnTo>
                  <a:lnTo>
                    <a:pt x="493" y="350"/>
                  </a:lnTo>
                  <a:lnTo>
                    <a:pt x="481" y="290"/>
                  </a:lnTo>
                  <a:lnTo>
                    <a:pt x="493" y="250"/>
                  </a:lnTo>
                  <a:lnTo>
                    <a:pt x="505" y="160"/>
                  </a:lnTo>
                  <a:lnTo>
                    <a:pt x="529" y="80"/>
                  </a:lnTo>
                  <a:lnTo>
                    <a:pt x="541" y="40"/>
                  </a:lnTo>
                  <a:lnTo>
                    <a:pt x="541" y="0"/>
                  </a:lnTo>
                  <a:lnTo>
                    <a:pt x="553" y="20"/>
                  </a:lnTo>
                  <a:lnTo>
                    <a:pt x="577" y="120"/>
                  </a:lnTo>
                  <a:lnTo>
                    <a:pt x="589" y="230"/>
                  </a:lnTo>
                  <a:lnTo>
                    <a:pt x="589" y="350"/>
                  </a:lnTo>
                  <a:lnTo>
                    <a:pt x="577" y="470"/>
                  </a:lnTo>
                  <a:lnTo>
                    <a:pt x="517" y="680"/>
                  </a:lnTo>
                  <a:lnTo>
                    <a:pt x="445" y="880"/>
                  </a:lnTo>
                  <a:lnTo>
                    <a:pt x="385" y="1020"/>
                  </a:lnTo>
                  <a:lnTo>
                    <a:pt x="325" y="1090"/>
                  </a:lnTo>
                  <a:lnTo>
                    <a:pt x="265" y="1150"/>
                  </a:lnTo>
                  <a:lnTo>
                    <a:pt x="217" y="1190"/>
                  </a:lnTo>
                  <a:lnTo>
                    <a:pt x="168" y="1190"/>
                  </a:lnTo>
                  <a:lnTo>
                    <a:pt x="120" y="1150"/>
                  </a:lnTo>
                  <a:lnTo>
                    <a:pt x="48" y="1050"/>
                  </a:lnTo>
                  <a:lnTo>
                    <a:pt x="12" y="960"/>
                  </a:lnTo>
                  <a:lnTo>
                    <a:pt x="0" y="840"/>
                  </a:lnTo>
                  <a:lnTo>
                    <a:pt x="0" y="720"/>
                  </a:lnTo>
                  <a:lnTo>
                    <a:pt x="12" y="610"/>
                  </a:lnTo>
                  <a:lnTo>
                    <a:pt x="36" y="490"/>
                  </a:lnTo>
                  <a:lnTo>
                    <a:pt x="72" y="410"/>
                  </a:lnTo>
                  <a:lnTo>
                    <a:pt x="108" y="350"/>
                  </a:lnTo>
                  <a:lnTo>
                    <a:pt x="144" y="31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57" name="Freeform 13"/>
            <p:cNvSpPr>
              <a:spLocks/>
            </p:cNvSpPr>
            <p:nvPr/>
          </p:nvSpPr>
          <p:spPr bwMode="auto">
            <a:xfrm>
              <a:off x="10315" y="1543"/>
              <a:ext cx="524" cy="1325"/>
            </a:xfrm>
            <a:custGeom>
              <a:avLst/>
              <a:gdLst/>
              <a:ahLst/>
              <a:cxnLst>
                <a:cxn ang="0">
                  <a:pos x="396" y="940"/>
                </a:cxn>
                <a:cxn ang="0">
                  <a:pos x="396" y="900"/>
                </a:cxn>
                <a:cxn ang="0">
                  <a:pos x="372" y="940"/>
                </a:cxn>
                <a:cxn ang="0">
                  <a:pos x="348" y="960"/>
                </a:cxn>
                <a:cxn ang="0">
                  <a:pos x="300" y="980"/>
                </a:cxn>
                <a:cxn ang="0">
                  <a:pos x="240" y="960"/>
                </a:cxn>
                <a:cxn ang="0">
                  <a:pos x="180" y="860"/>
                </a:cxn>
                <a:cxn ang="0">
                  <a:pos x="144" y="730"/>
                </a:cxn>
                <a:cxn ang="0">
                  <a:pos x="132" y="610"/>
                </a:cxn>
                <a:cxn ang="0">
                  <a:pos x="144" y="470"/>
                </a:cxn>
                <a:cxn ang="0">
                  <a:pos x="180" y="370"/>
                </a:cxn>
                <a:cxn ang="0">
                  <a:pos x="276" y="200"/>
                </a:cxn>
                <a:cxn ang="0">
                  <a:pos x="336" y="160"/>
                </a:cxn>
                <a:cxn ang="0">
                  <a:pos x="360" y="180"/>
                </a:cxn>
                <a:cxn ang="0">
                  <a:pos x="384" y="220"/>
                </a:cxn>
                <a:cxn ang="0">
                  <a:pos x="408" y="240"/>
                </a:cxn>
                <a:cxn ang="0">
                  <a:pos x="432" y="200"/>
                </a:cxn>
                <a:cxn ang="0">
                  <a:pos x="468" y="160"/>
                </a:cxn>
                <a:cxn ang="0">
                  <a:pos x="504" y="120"/>
                </a:cxn>
                <a:cxn ang="0">
                  <a:pos x="528" y="100"/>
                </a:cxn>
                <a:cxn ang="0">
                  <a:pos x="540" y="100"/>
                </a:cxn>
                <a:cxn ang="0">
                  <a:pos x="540" y="80"/>
                </a:cxn>
                <a:cxn ang="0">
                  <a:pos x="492" y="20"/>
                </a:cxn>
                <a:cxn ang="0">
                  <a:pos x="444" y="0"/>
                </a:cxn>
                <a:cxn ang="0">
                  <a:pos x="396" y="0"/>
                </a:cxn>
                <a:cxn ang="0">
                  <a:pos x="336" y="20"/>
                </a:cxn>
                <a:cxn ang="0">
                  <a:pos x="228" y="140"/>
                </a:cxn>
                <a:cxn ang="0">
                  <a:pos x="144" y="300"/>
                </a:cxn>
                <a:cxn ang="0">
                  <a:pos x="84" y="450"/>
                </a:cxn>
                <a:cxn ang="0">
                  <a:pos x="36" y="570"/>
                </a:cxn>
                <a:cxn ang="0">
                  <a:pos x="12" y="710"/>
                </a:cxn>
                <a:cxn ang="0">
                  <a:pos x="0" y="800"/>
                </a:cxn>
                <a:cxn ang="0">
                  <a:pos x="0" y="920"/>
                </a:cxn>
                <a:cxn ang="0">
                  <a:pos x="12" y="1020"/>
                </a:cxn>
                <a:cxn ang="0">
                  <a:pos x="72" y="1180"/>
                </a:cxn>
                <a:cxn ang="0">
                  <a:pos x="108" y="1230"/>
                </a:cxn>
                <a:cxn ang="0">
                  <a:pos x="156" y="1270"/>
                </a:cxn>
                <a:cxn ang="0">
                  <a:pos x="216" y="1270"/>
                </a:cxn>
                <a:cxn ang="0">
                  <a:pos x="276" y="1230"/>
                </a:cxn>
                <a:cxn ang="0">
                  <a:pos x="324" y="1190"/>
                </a:cxn>
                <a:cxn ang="0">
                  <a:pos x="360" y="1140"/>
                </a:cxn>
                <a:cxn ang="0">
                  <a:pos x="396" y="1040"/>
                </a:cxn>
                <a:cxn ang="0">
                  <a:pos x="396" y="940"/>
                </a:cxn>
              </a:cxnLst>
              <a:rect l="0" t="0" r="r" b="b"/>
              <a:pathLst>
                <a:path w="540" h="1270">
                  <a:moveTo>
                    <a:pt x="396" y="940"/>
                  </a:moveTo>
                  <a:lnTo>
                    <a:pt x="396" y="900"/>
                  </a:lnTo>
                  <a:lnTo>
                    <a:pt x="372" y="940"/>
                  </a:lnTo>
                  <a:lnTo>
                    <a:pt x="348" y="960"/>
                  </a:lnTo>
                  <a:lnTo>
                    <a:pt x="300" y="980"/>
                  </a:lnTo>
                  <a:lnTo>
                    <a:pt x="240" y="960"/>
                  </a:lnTo>
                  <a:lnTo>
                    <a:pt x="180" y="860"/>
                  </a:lnTo>
                  <a:lnTo>
                    <a:pt x="144" y="730"/>
                  </a:lnTo>
                  <a:lnTo>
                    <a:pt x="132" y="610"/>
                  </a:lnTo>
                  <a:lnTo>
                    <a:pt x="144" y="470"/>
                  </a:lnTo>
                  <a:lnTo>
                    <a:pt x="180" y="370"/>
                  </a:lnTo>
                  <a:lnTo>
                    <a:pt x="276" y="200"/>
                  </a:lnTo>
                  <a:lnTo>
                    <a:pt x="336" y="160"/>
                  </a:lnTo>
                  <a:lnTo>
                    <a:pt x="360" y="180"/>
                  </a:lnTo>
                  <a:lnTo>
                    <a:pt x="384" y="220"/>
                  </a:lnTo>
                  <a:lnTo>
                    <a:pt x="408" y="240"/>
                  </a:lnTo>
                  <a:lnTo>
                    <a:pt x="432" y="200"/>
                  </a:lnTo>
                  <a:lnTo>
                    <a:pt x="468" y="160"/>
                  </a:lnTo>
                  <a:lnTo>
                    <a:pt x="504" y="120"/>
                  </a:lnTo>
                  <a:lnTo>
                    <a:pt x="528" y="100"/>
                  </a:lnTo>
                  <a:lnTo>
                    <a:pt x="540" y="100"/>
                  </a:lnTo>
                  <a:lnTo>
                    <a:pt x="540" y="80"/>
                  </a:lnTo>
                  <a:lnTo>
                    <a:pt x="492" y="20"/>
                  </a:lnTo>
                  <a:lnTo>
                    <a:pt x="444" y="0"/>
                  </a:lnTo>
                  <a:lnTo>
                    <a:pt x="396" y="0"/>
                  </a:lnTo>
                  <a:lnTo>
                    <a:pt x="336" y="20"/>
                  </a:lnTo>
                  <a:lnTo>
                    <a:pt x="228" y="140"/>
                  </a:lnTo>
                  <a:lnTo>
                    <a:pt x="144" y="300"/>
                  </a:lnTo>
                  <a:lnTo>
                    <a:pt x="84" y="450"/>
                  </a:lnTo>
                  <a:lnTo>
                    <a:pt x="36" y="570"/>
                  </a:lnTo>
                  <a:lnTo>
                    <a:pt x="12" y="710"/>
                  </a:lnTo>
                  <a:lnTo>
                    <a:pt x="0" y="800"/>
                  </a:lnTo>
                  <a:lnTo>
                    <a:pt x="0" y="920"/>
                  </a:lnTo>
                  <a:lnTo>
                    <a:pt x="12" y="1020"/>
                  </a:lnTo>
                  <a:lnTo>
                    <a:pt x="72" y="1180"/>
                  </a:lnTo>
                  <a:lnTo>
                    <a:pt x="108" y="1230"/>
                  </a:lnTo>
                  <a:lnTo>
                    <a:pt x="156" y="1270"/>
                  </a:lnTo>
                  <a:lnTo>
                    <a:pt x="216" y="1270"/>
                  </a:lnTo>
                  <a:lnTo>
                    <a:pt x="276" y="1230"/>
                  </a:lnTo>
                  <a:lnTo>
                    <a:pt x="324" y="1190"/>
                  </a:lnTo>
                  <a:lnTo>
                    <a:pt x="360" y="1140"/>
                  </a:lnTo>
                  <a:lnTo>
                    <a:pt x="396" y="1040"/>
                  </a:lnTo>
                  <a:lnTo>
                    <a:pt x="396" y="94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58" name="Freeform 14"/>
            <p:cNvSpPr>
              <a:spLocks/>
            </p:cNvSpPr>
            <p:nvPr/>
          </p:nvSpPr>
          <p:spPr bwMode="auto">
            <a:xfrm>
              <a:off x="9989" y="1324"/>
              <a:ext cx="815" cy="1889"/>
            </a:xfrm>
            <a:custGeom>
              <a:avLst/>
              <a:gdLst/>
              <a:ahLst/>
              <a:cxnLst>
                <a:cxn ang="0">
                  <a:pos x="829" y="0"/>
                </a:cxn>
                <a:cxn ang="0">
                  <a:pos x="841" y="100"/>
                </a:cxn>
                <a:cxn ang="0">
                  <a:pos x="817" y="250"/>
                </a:cxn>
                <a:cxn ang="0">
                  <a:pos x="805" y="370"/>
                </a:cxn>
                <a:cxn ang="0">
                  <a:pos x="829" y="470"/>
                </a:cxn>
                <a:cxn ang="0">
                  <a:pos x="817" y="490"/>
                </a:cxn>
                <a:cxn ang="0">
                  <a:pos x="805" y="510"/>
                </a:cxn>
                <a:cxn ang="0">
                  <a:pos x="793" y="490"/>
                </a:cxn>
                <a:cxn ang="0">
                  <a:pos x="757" y="510"/>
                </a:cxn>
                <a:cxn ang="0">
                  <a:pos x="661" y="580"/>
                </a:cxn>
                <a:cxn ang="0">
                  <a:pos x="553" y="700"/>
                </a:cxn>
                <a:cxn ang="0">
                  <a:pos x="445" y="880"/>
                </a:cxn>
                <a:cxn ang="0">
                  <a:pos x="397" y="1030"/>
                </a:cxn>
                <a:cxn ang="0">
                  <a:pos x="337" y="1210"/>
                </a:cxn>
                <a:cxn ang="0">
                  <a:pos x="301" y="1420"/>
                </a:cxn>
                <a:cxn ang="0">
                  <a:pos x="301" y="1540"/>
                </a:cxn>
                <a:cxn ang="0">
                  <a:pos x="313" y="1640"/>
                </a:cxn>
                <a:cxn ang="0">
                  <a:pos x="313" y="1700"/>
                </a:cxn>
                <a:cxn ang="0">
                  <a:pos x="313" y="1720"/>
                </a:cxn>
                <a:cxn ang="0">
                  <a:pos x="277" y="1740"/>
                </a:cxn>
                <a:cxn ang="0">
                  <a:pos x="217" y="1720"/>
                </a:cxn>
                <a:cxn ang="0">
                  <a:pos x="193" y="1720"/>
                </a:cxn>
                <a:cxn ang="0">
                  <a:pos x="120" y="1760"/>
                </a:cxn>
                <a:cxn ang="0">
                  <a:pos x="24" y="1790"/>
                </a:cxn>
                <a:cxn ang="0">
                  <a:pos x="12" y="1810"/>
                </a:cxn>
                <a:cxn ang="0">
                  <a:pos x="0" y="1810"/>
                </a:cxn>
                <a:cxn ang="0">
                  <a:pos x="0" y="1790"/>
                </a:cxn>
                <a:cxn ang="0">
                  <a:pos x="0" y="1740"/>
                </a:cxn>
                <a:cxn ang="0">
                  <a:pos x="24" y="1540"/>
                </a:cxn>
                <a:cxn ang="0">
                  <a:pos x="48" y="1400"/>
                </a:cxn>
                <a:cxn ang="0">
                  <a:pos x="48" y="1350"/>
                </a:cxn>
                <a:cxn ang="0">
                  <a:pos x="24" y="1210"/>
                </a:cxn>
                <a:cxn ang="0">
                  <a:pos x="36" y="1110"/>
                </a:cxn>
                <a:cxn ang="0">
                  <a:pos x="48" y="1110"/>
                </a:cxn>
                <a:cxn ang="0">
                  <a:pos x="72" y="1130"/>
                </a:cxn>
                <a:cxn ang="0">
                  <a:pos x="120" y="1150"/>
                </a:cxn>
                <a:cxn ang="0">
                  <a:pos x="181" y="1150"/>
                </a:cxn>
                <a:cxn ang="0">
                  <a:pos x="265" y="1070"/>
                </a:cxn>
                <a:cxn ang="0">
                  <a:pos x="361" y="950"/>
                </a:cxn>
                <a:cxn ang="0">
                  <a:pos x="433" y="820"/>
                </a:cxn>
                <a:cxn ang="0">
                  <a:pos x="505" y="600"/>
                </a:cxn>
                <a:cxn ang="0">
                  <a:pos x="565" y="370"/>
                </a:cxn>
                <a:cxn ang="0">
                  <a:pos x="601" y="150"/>
                </a:cxn>
                <a:cxn ang="0">
                  <a:pos x="601" y="100"/>
                </a:cxn>
                <a:cxn ang="0">
                  <a:pos x="601" y="60"/>
                </a:cxn>
                <a:cxn ang="0">
                  <a:pos x="601" y="20"/>
                </a:cxn>
                <a:cxn ang="0">
                  <a:pos x="625" y="20"/>
                </a:cxn>
                <a:cxn ang="0">
                  <a:pos x="661" y="60"/>
                </a:cxn>
                <a:cxn ang="0">
                  <a:pos x="721" y="40"/>
                </a:cxn>
                <a:cxn ang="0">
                  <a:pos x="781" y="0"/>
                </a:cxn>
                <a:cxn ang="0">
                  <a:pos x="829" y="0"/>
                </a:cxn>
              </a:cxnLst>
              <a:rect l="0" t="0" r="r" b="b"/>
              <a:pathLst>
                <a:path w="841" h="1810">
                  <a:moveTo>
                    <a:pt x="829" y="0"/>
                  </a:moveTo>
                  <a:lnTo>
                    <a:pt x="841" y="100"/>
                  </a:lnTo>
                  <a:lnTo>
                    <a:pt x="817" y="250"/>
                  </a:lnTo>
                  <a:lnTo>
                    <a:pt x="805" y="370"/>
                  </a:lnTo>
                  <a:lnTo>
                    <a:pt x="829" y="470"/>
                  </a:lnTo>
                  <a:lnTo>
                    <a:pt x="817" y="490"/>
                  </a:lnTo>
                  <a:lnTo>
                    <a:pt x="805" y="510"/>
                  </a:lnTo>
                  <a:lnTo>
                    <a:pt x="793" y="490"/>
                  </a:lnTo>
                  <a:lnTo>
                    <a:pt x="757" y="510"/>
                  </a:lnTo>
                  <a:lnTo>
                    <a:pt x="661" y="580"/>
                  </a:lnTo>
                  <a:lnTo>
                    <a:pt x="553" y="700"/>
                  </a:lnTo>
                  <a:lnTo>
                    <a:pt x="445" y="880"/>
                  </a:lnTo>
                  <a:lnTo>
                    <a:pt x="397" y="1030"/>
                  </a:lnTo>
                  <a:lnTo>
                    <a:pt x="337" y="1210"/>
                  </a:lnTo>
                  <a:lnTo>
                    <a:pt x="301" y="1420"/>
                  </a:lnTo>
                  <a:lnTo>
                    <a:pt x="301" y="1540"/>
                  </a:lnTo>
                  <a:lnTo>
                    <a:pt x="313" y="1640"/>
                  </a:lnTo>
                  <a:lnTo>
                    <a:pt x="313" y="1700"/>
                  </a:lnTo>
                  <a:lnTo>
                    <a:pt x="313" y="1720"/>
                  </a:lnTo>
                  <a:lnTo>
                    <a:pt x="277" y="1740"/>
                  </a:lnTo>
                  <a:lnTo>
                    <a:pt x="217" y="1720"/>
                  </a:lnTo>
                  <a:lnTo>
                    <a:pt x="193" y="1720"/>
                  </a:lnTo>
                  <a:lnTo>
                    <a:pt x="120" y="1760"/>
                  </a:lnTo>
                  <a:lnTo>
                    <a:pt x="24" y="1790"/>
                  </a:lnTo>
                  <a:lnTo>
                    <a:pt x="12" y="1810"/>
                  </a:lnTo>
                  <a:lnTo>
                    <a:pt x="0" y="1810"/>
                  </a:lnTo>
                  <a:lnTo>
                    <a:pt x="0" y="1790"/>
                  </a:lnTo>
                  <a:lnTo>
                    <a:pt x="0" y="1740"/>
                  </a:lnTo>
                  <a:lnTo>
                    <a:pt x="24" y="1540"/>
                  </a:lnTo>
                  <a:lnTo>
                    <a:pt x="48" y="1400"/>
                  </a:lnTo>
                  <a:lnTo>
                    <a:pt x="48" y="1350"/>
                  </a:lnTo>
                  <a:lnTo>
                    <a:pt x="24" y="1210"/>
                  </a:lnTo>
                  <a:lnTo>
                    <a:pt x="36" y="1110"/>
                  </a:lnTo>
                  <a:lnTo>
                    <a:pt x="48" y="1110"/>
                  </a:lnTo>
                  <a:lnTo>
                    <a:pt x="72" y="1130"/>
                  </a:lnTo>
                  <a:lnTo>
                    <a:pt x="120" y="1150"/>
                  </a:lnTo>
                  <a:lnTo>
                    <a:pt x="181" y="1150"/>
                  </a:lnTo>
                  <a:lnTo>
                    <a:pt x="265" y="1070"/>
                  </a:lnTo>
                  <a:lnTo>
                    <a:pt x="361" y="950"/>
                  </a:lnTo>
                  <a:lnTo>
                    <a:pt x="433" y="820"/>
                  </a:lnTo>
                  <a:lnTo>
                    <a:pt x="505" y="600"/>
                  </a:lnTo>
                  <a:lnTo>
                    <a:pt x="565" y="370"/>
                  </a:lnTo>
                  <a:lnTo>
                    <a:pt x="601" y="150"/>
                  </a:lnTo>
                  <a:lnTo>
                    <a:pt x="601" y="100"/>
                  </a:lnTo>
                  <a:lnTo>
                    <a:pt x="601" y="60"/>
                  </a:lnTo>
                  <a:lnTo>
                    <a:pt x="601" y="20"/>
                  </a:lnTo>
                  <a:lnTo>
                    <a:pt x="625" y="20"/>
                  </a:lnTo>
                  <a:lnTo>
                    <a:pt x="661" y="60"/>
                  </a:lnTo>
                  <a:lnTo>
                    <a:pt x="721" y="40"/>
                  </a:lnTo>
                  <a:lnTo>
                    <a:pt x="781" y="0"/>
                  </a:lnTo>
                  <a:lnTo>
                    <a:pt x="82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59" name="Freeform 15"/>
            <p:cNvSpPr>
              <a:spLocks/>
            </p:cNvSpPr>
            <p:nvPr/>
          </p:nvSpPr>
          <p:spPr bwMode="auto">
            <a:xfrm>
              <a:off x="1847" y="1324"/>
              <a:ext cx="572" cy="1241"/>
            </a:xfrm>
            <a:custGeom>
              <a:avLst/>
              <a:gdLst/>
              <a:ahLst/>
              <a:cxnLst>
                <a:cxn ang="0">
                  <a:pos x="433" y="310"/>
                </a:cxn>
                <a:cxn ang="0">
                  <a:pos x="421" y="330"/>
                </a:cxn>
                <a:cxn ang="0">
                  <a:pos x="433" y="390"/>
                </a:cxn>
                <a:cxn ang="0">
                  <a:pos x="445" y="450"/>
                </a:cxn>
                <a:cxn ang="0">
                  <a:pos x="457" y="550"/>
                </a:cxn>
                <a:cxn ang="0">
                  <a:pos x="445" y="660"/>
                </a:cxn>
                <a:cxn ang="0">
                  <a:pos x="397" y="800"/>
                </a:cxn>
                <a:cxn ang="0">
                  <a:pos x="336" y="880"/>
                </a:cxn>
                <a:cxn ang="0">
                  <a:pos x="276" y="900"/>
                </a:cxn>
                <a:cxn ang="0">
                  <a:pos x="216" y="880"/>
                </a:cxn>
                <a:cxn ang="0">
                  <a:pos x="168" y="800"/>
                </a:cxn>
                <a:cxn ang="0">
                  <a:pos x="96" y="590"/>
                </a:cxn>
                <a:cxn ang="0">
                  <a:pos x="72" y="470"/>
                </a:cxn>
                <a:cxn ang="0">
                  <a:pos x="84" y="410"/>
                </a:cxn>
                <a:cxn ang="0">
                  <a:pos x="96" y="350"/>
                </a:cxn>
                <a:cxn ang="0">
                  <a:pos x="108" y="290"/>
                </a:cxn>
                <a:cxn ang="0">
                  <a:pos x="96" y="250"/>
                </a:cxn>
                <a:cxn ang="0">
                  <a:pos x="72" y="160"/>
                </a:cxn>
                <a:cxn ang="0">
                  <a:pos x="60" y="80"/>
                </a:cxn>
                <a:cxn ang="0">
                  <a:pos x="48" y="40"/>
                </a:cxn>
                <a:cxn ang="0">
                  <a:pos x="48" y="0"/>
                </a:cxn>
                <a:cxn ang="0">
                  <a:pos x="36" y="20"/>
                </a:cxn>
                <a:cxn ang="0">
                  <a:pos x="12" y="120"/>
                </a:cxn>
                <a:cxn ang="0">
                  <a:pos x="0" y="230"/>
                </a:cxn>
                <a:cxn ang="0">
                  <a:pos x="0" y="350"/>
                </a:cxn>
                <a:cxn ang="0">
                  <a:pos x="12" y="470"/>
                </a:cxn>
                <a:cxn ang="0">
                  <a:pos x="60" y="680"/>
                </a:cxn>
                <a:cxn ang="0">
                  <a:pos x="132" y="880"/>
                </a:cxn>
                <a:cxn ang="0">
                  <a:pos x="204" y="1020"/>
                </a:cxn>
                <a:cxn ang="0">
                  <a:pos x="264" y="1090"/>
                </a:cxn>
                <a:cxn ang="0">
                  <a:pos x="324" y="1150"/>
                </a:cxn>
                <a:cxn ang="0">
                  <a:pos x="372" y="1190"/>
                </a:cxn>
                <a:cxn ang="0">
                  <a:pos x="433" y="1190"/>
                </a:cxn>
                <a:cxn ang="0">
                  <a:pos x="469" y="1150"/>
                </a:cxn>
                <a:cxn ang="0">
                  <a:pos x="541" y="1050"/>
                </a:cxn>
                <a:cxn ang="0">
                  <a:pos x="577" y="960"/>
                </a:cxn>
                <a:cxn ang="0">
                  <a:pos x="589" y="840"/>
                </a:cxn>
                <a:cxn ang="0">
                  <a:pos x="589" y="720"/>
                </a:cxn>
                <a:cxn ang="0">
                  <a:pos x="577" y="610"/>
                </a:cxn>
                <a:cxn ang="0">
                  <a:pos x="553" y="490"/>
                </a:cxn>
                <a:cxn ang="0">
                  <a:pos x="517" y="410"/>
                </a:cxn>
                <a:cxn ang="0">
                  <a:pos x="481" y="350"/>
                </a:cxn>
                <a:cxn ang="0">
                  <a:pos x="433" y="310"/>
                </a:cxn>
              </a:cxnLst>
              <a:rect l="0" t="0" r="r" b="b"/>
              <a:pathLst>
                <a:path w="589" h="1190">
                  <a:moveTo>
                    <a:pt x="433" y="310"/>
                  </a:moveTo>
                  <a:lnTo>
                    <a:pt x="421" y="330"/>
                  </a:lnTo>
                  <a:lnTo>
                    <a:pt x="433" y="390"/>
                  </a:lnTo>
                  <a:lnTo>
                    <a:pt x="445" y="450"/>
                  </a:lnTo>
                  <a:lnTo>
                    <a:pt x="457" y="550"/>
                  </a:lnTo>
                  <a:lnTo>
                    <a:pt x="445" y="660"/>
                  </a:lnTo>
                  <a:lnTo>
                    <a:pt x="397" y="800"/>
                  </a:lnTo>
                  <a:lnTo>
                    <a:pt x="336" y="880"/>
                  </a:lnTo>
                  <a:lnTo>
                    <a:pt x="276" y="900"/>
                  </a:lnTo>
                  <a:lnTo>
                    <a:pt x="216" y="880"/>
                  </a:lnTo>
                  <a:lnTo>
                    <a:pt x="168" y="800"/>
                  </a:lnTo>
                  <a:lnTo>
                    <a:pt x="96" y="590"/>
                  </a:lnTo>
                  <a:lnTo>
                    <a:pt x="72" y="470"/>
                  </a:lnTo>
                  <a:lnTo>
                    <a:pt x="84" y="410"/>
                  </a:lnTo>
                  <a:lnTo>
                    <a:pt x="96" y="350"/>
                  </a:lnTo>
                  <a:lnTo>
                    <a:pt x="108" y="290"/>
                  </a:lnTo>
                  <a:lnTo>
                    <a:pt x="96" y="250"/>
                  </a:lnTo>
                  <a:lnTo>
                    <a:pt x="72" y="160"/>
                  </a:lnTo>
                  <a:lnTo>
                    <a:pt x="60" y="80"/>
                  </a:lnTo>
                  <a:lnTo>
                    <a:pt x="48" y="40"/>
                  </a:lnTo>
                  <a:lnTo>
                    <a:pt x="48" y="0"/>
                  </a:lnTo>
                  <a:lnTo>
                    <a:pt x="36" y="20"/>
                  </a:lnTo>
                  <a:lnTo>
                    <a:pt x="12" y="120"/>
                  </a:lnTo>
                  <a:lnTo>
                    <a:pt x="0" y="230"/>
                  </a:lnTo>
                  <a:lnTo>
                    <a:pt x="0" y="350"/>
                  </a:lnTo>
                  <a:lnTo>
                    <a:pt x="12" y="470"/>
                  </a:lnTo>
                  <a:lnTo>
                    <a:pt x="60" y="680"/>
                  </a:lnTo>
                  <a:lnTo>
                    <a:pt x="132" y="880"/>
                  </a:lnTo>
                  <a:lnTo>
                    <a:pt x="204" y="1020"/>
                  </a:lnTo>
                  <a:lnTo>
                    <a:pt x="264" y="1090"/>
                  </a:lnTo>
                  <a:lnTo>
                    <a:pt x="324" y="1150"/>
                  </a:lnTo>
                  <a:lnTo>
                    <a:pt x="372" y="1190"/>
                  </a:lnTo>
                  <a:lnTo>
                    <a:pt x="433" y="1190"/>
                  </a:lnTo>
                  <a:lnTo>
                    <a:pt x="469" y="1150"/>
                  </a:lnTo>
                  <a:lnTo>
                    <a:pt x="541" y="1050"/>
                  </a:lnTo>
                  <a:lnTo>
                    <a:pt x="577" y="960"/>
                  </a:lnTo>
                  <a:lnTo>
                    <a:pt x="589" y="840"/>
                  </a:lnTo>
                  <a:lnTo>
                    <a:pt x="589" y="720"/>
                  </a:lnTo>
                  <a:lnTo>
                    <a:pt x="577" y="610"/>
                  </a:lnTo>
                  <a:lnTo>
                    <a:pt x="553" y="490"/>
                  </a:lnTo>
                  <a:lnTo>
                    <a:pt x="517" y="410"/>
                  </a:lnTo>
                  <a:lnTo>
                    <a:pt x="481" y="350"/>
                  </a:lnTo>
                  <a:lnTo>
                    <a:pt x="433" y="31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0" name="Freeform 16"/>
            <p:cNvSpPr>
              <a:spLocks/>
            </p:cNvSpPr>
            <p:nvPr/>
          </p:nvSpPr>
          <p:spPr bwMode="auto">
            <a:xfrm>
              <a:off x="1545" y="1543"/>
              <a:ext cx="524" cy="1325"/>
            </a:xfrm>
            <a:custGeom>
              <a:avLst/>
              <a:gdLst/>
              <a:ahLst/>
              <a:cxnLst>
                <a:cxn ang="0">
                  <a:pos x="132" y="940"/>
                </a:cxn>
                <a:cxn ang="0">
                  <a:pos x="144" y="900"/>
                </a:cxn>
                <a:cxn ang="0">
                  <a:pos x="168" y="940"/>
                </a:cxn>
                <a:cxn ang="0">
                  <a:pos x="192" y="960"/>
                </a:cxn>
                <a:cxn ang="0">
                  <a:pos x="240" y="980"/>
                </a:cxn>
                <a:cxn ang="0">
                  <a:pos x="300" y="960"/>
                </a:cxn>
                <a:cxn ang="0">
                  <a:pos x="360" y="860"/>
                </a:cxn>
                <a:cxn ang="0">
                  <a:pos x="396" y="730"/>
                </a:cxn>
                <a:cxn ang="0">
                  <a:pos x="408" y="610"/>
                </a:cxn>
                <a:cxn ang="0">
                  <a:pos x="396" y="470"/>
                </a:cxn>
                <a:cxn ang="0">
                  <a:pos x="360" y="370"/>
                </a:cxn>
                <a:cxn ang="0">
                  <a:pos x="264" y="200"/>
                </a:cxn>
                <a:cxn ang="0">
                  <a:pos x="204" y="160"/>
                </a:cxn>
                <a:cxn ang="0">
                  <a:pos x="180" y="180"/>
                </a:cxn>
                <a:cxn ang="0">
                  <a:pos x="156" y="220"/>
                </a:cxn>
                <a:cxn ang="0">
                  <a:pos x="120" y="240"/>
                </a:cxn>
                <a:cxn ang="0">
                  <a:pos x="108" y="200"/>
                </a:cxn>
                <a:cxn ang="0">
                  <a:pos x="72" y="160"/>
                </a:cxn>
                <a:cxn ang="0">
                  <a:pos x="24" y="120"/>
                </a:cxn>
                <a:cxn ang="0">
                  <a:pos x="12" y="100"/>
                </a:cxn>
                <a:cxn ang="0">
                  <a:pos x="0" y="100"/>
                </a:cxn>
                <a:cxn ang="0">
                  <a:pos x="12" y="80"/>
                </a:cxn>
                <a:cxn ang="0">
                  <a:pos x="48" y="20"/>
                </a:cxn>
                <a:cxn ang="0">
                  <a:pos x="96" y="0"/>
                </a:cxn>
                <a:cxn ang="0">
                  <a:pos x="156" y="0"/>
                </a:cxn>
                <a:cxn ang="0">
                  <a:pos x="204" y="20"/>
                </a:cxn>
                <a:cxn ang="0">
                  <a:pos x="300" y="140"/>
                </a:cxn>
                <a:cxn ang="0">
                  <a:pos x="396" y="300"/>
                </a:cxn>
                <a:cxn ang="0">
                  <a:pos x="456" y="450"/>
                </a:cxn>
                <a:cxn ang="0">
                  <a:pos x="492" y="570"/>
                </a:cxn>
                <a:cxn ang="0">
                  <a:pos x="516" y="710"/>
                </a:cxn>
                <a:cxn ang="0">
                  <a:pos x="540" y="800"/>
                </a:cxn>
                <a:cxn ang="0">
                  <a:pos x="540" y="920"/>
                </a:cxn>
                <a:cxn ang="0">
                  <a:pos x="516" y="1020"/>
                </a:cxn>
                <a:cxn ang="0">
                  <a:pos x="480" y="1180"/>
                </a:cxn>
                <a:cxn ang="0">
                  <a:pos x="432" y="1230"/>
                </a:cxn>
                <a:cxn ang="0">
                  <a:pos x="372" y="1270"/>
                </a:cxn>
                <a:cxn ang="0">
                  <a:pos x="324" y="1270"/>
                </a:cxn>
                <a:cxn ang="0">
                  <a:pos x="264" y="1230"/>
                </a:cxn>
                <a:cxn ang="0">
                  <a:pos x="216" y="1190"/>
                </a:cxn>
                <a:cxn ang="0">
                  <a:pos x="180" y="1140"/>
                </a:cxn>
                <a:cxn ang="0">
                  <a:pos x="156" y="1040"/>
                </a:cxn>
                <a:cxn ang="0">
                  <a:pos x="132" y="940"/>
                </a:cxn>
              </a:cxnLst>
              <a:rect l="0" t="0" r="r" b="b"/>
              <a:pathLst>
                <a:path w="540" h="1270">
                  <a:moveTo>
                    <a:pt x="132" y="940"/>
                  </a:moveTo>
                  <a:lnTo>
                    <a:pt x="144" y="900"/>
                  </a:lnTo>
                  <a:lnTo>
                    <a:pt x="168" y="940"/>
                  </a:lnTo>
                  <a:lnTo>
                    <a:pt x="192" y="960"/>
                  </a:lnTo>
                  <a:lnTo>
                    <a:pt x="240" y="980"/>
                  </a:lnTo>
                  <a:lnTo>
                    <a:pt x="300" y="960"/>
                  </a:lnTo>
                  <a:lnTo>
                    <a:pt x="360" y="860"/>
                  </a:lnTo>
                  <a:lnTo>
                    <a:pt x="396" y="730"/>
                  </a:lnTo>
                  <a:lnTo>
                    <a:pt x="408" y="610"/>
                  </a:lnTo>
                  <a:lnTo>
                    <a:pt x="396" y="470"/>
                  </a:lnTo>
                  <a:lnTo>
                    <a:pt x="360" y="370"/>
                  </a:lnTo>
                  <a:lnTo>
                    <a:pt x="264" y="200"/>
                  </a:lnTo>
                  <a:lnTo>
                    <a:pt x="204" y="160"/>
                  </a:lnTo>
                  <a:lnTo>
                    <a:pt x="180" y="180"/>
                  </a:lnTo>
                  <a:lnTo>
                    <a:pt x="156" y="220"/>
                  </a:lnTo>
                  <a:lnTo>
                    <a:pt x="120" y="240"/>
                  </a:lnTo>
                  <a:lnTo>
                    <a:pt x="108" y="200"/>
                  </a:lnTo>
                  <a:lnTo>
                    <a:pt x="72" y="160"/>
                  </a:lnTo>
                  <a:lnTo>
                    <a:pt x="24" y="120"/>
                  </a:lnTo>
                  <a:lnTo>
                    <a:pt x="12" y="100"/>
                  </a:lnTo>
                  <a:lnTo>
                    <a:pt x="0" y="100"/>
                  </a:lnTo>
                  <a:lnTo>
                    <a:pt x="12" y="80"/>
                  </a:lnTo>
                  <a:lnTo>
                    <a:pt x="48" y="20"/>
                  </a:lnTo>
                  <a:lnTo>
                    <a:pt x="96" y="0"/>
                  </a:lnTo>
                  <a:lnTo>
                    <a:pt x="156" y="0"/>
                  </a:lnTo>
                  <a:lnTo>
                    <a:pt x="204" y="20"/>
                  </a:lnTo>
                  <a:lnTo>
                    <a:pt x="300" y="140"/>
                  </a:lnTo>
                  <a:lnTo>
                    <a:pt x="396" y="300"/>
                  </a:lnTo>
                  <a:lnTo>
                    <a:pt x="456" y="450"/>
                  </a:lnTo>
                  <a:lnTo>
                    <a:pt x="492" y="570"/>
                  </a:lnTo>
                  <a:lnTo>
                    <a:pt x="516" y="710"/>
                  </a:lnTo>
                  <a:lnTo>
                    <a:pt x="540" y="800"/>
                  </a:lnTo>
                  <a:lnTo>
                    <a:pt x="540" y="920"/>
                  </a:lnTo>
                  <a:lnTo>
                    <a:pt x="516" y="1020"/>
                  </a:lnTo>
                  <a:lnTo>
                    <a:pt x="480" y="1180"/>
                  </a:lnTo>
                  <a:lnTo>
                    <a:pt x="432" y="1230"/>
                  </a:lnTo>
                  <a:lnTo>
                    <a:pt x="372" y="1270"/>
                  </a:lnTo>
                  <a:lnTo>
                    <a:pt x="324" y="1270"/>
                  </a:lnTo>
                  <a:lnTo>
                    <a:pt x="264" y="1230"/>
                  </a:lnTo>
                  <a:lnTo>
                    <a:pt x="216" y="1190"/>
                  </a:lnTo>
                  <a:lnTo>
                    <a:pt x="180" y="1140"/>
                  </a:lnTo>
                  <a:lnTo>
                    <a:pt x="156" y="1040"/>
                  </a:lnTo>
                  <a:lnTo>
                    <a:pt x="132" y="94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1" name="Freeform 17"/>
            <p:cNvSpPr>
              <a:spLocks/>
            </p:cNvSpPr>
            <p:nvPr/>
          </p:nvSpPr>
          <p:spPr bwMode="auto">
            <a:xfrm>
              <a:off x="1591" y="1324"/>
              <a:ext cx="816" cy="18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0"/>
                </a:cxn>
                <a:cxn ang="0">
                  <a:pos x="12" y="250"/>
                </a:cxn>
                <a:cxn ang="0">
                  <a:pos x="24" y="370"/>
                </a:cxn>
                <a:cxn ang="0">
                  <a:pos x="0" y="470"/>
                </a:cxn>
                <a:cxn ang="0">
                  <a:pos x="0" y="490"/>
                </a:cxn>
                <a:cxn ang="0">
                  <a:pos x="24" y="510"/>
                </a:cxn>
                <a:cxn ang="0">
                  <a:pos x="36" y="490"/>
                </a:cxn>
                <a:cxn ang="0">
                  <a:pos x="72" y="510"/>
                </a:cxn>
                <a:cxn ang="0">
                  <a:pos x="168" y="580"/>
                </a:cxn>
                <a:cxn ang="0">
                  <a:pos x="276" y="700"/>
                </a:cxn>
                <a:cxn ang="0">
                  <a:pos x="372" y="880"/>
                </a:cxn>
                <a:cxn ang="0">
                  <a:pos x="432" y="1030"/>
                </a:cxn>
                <a:cxn ang="0">
                  <a:pos x="492" y="1210"/>
                </a:cxn>
                <a:cxn ang="0">
                  <a:pos x="528" y="1420"/>
                </a:cxn>
                <a:cxn ang="0">
                  <a:pos x="528" y="1540"/>
                </a:cxn>
                <a:cxn ang="0">
                  <a:pos x="516" y="1640"/>
                </a:cxn>
                <a:cxn ang="0">
                  <a:pos x="504" y="1700"/>
                </a:cxn>
                <a:cxn ang="0">
                  <a:pos x="504" y="1720"/>
                </a:cxn>
                <a:cxn ang="0">
                  <a:pos x="552" y="1740"/>
                </a:cxn>
                <a:cxn ang="0">
                  <a:pos x="612" y="1720"/>
                </a:cxn>
                <a:cxn ang="0">
                  <a:pos x="648" y="1720"/>
                </a:cxn>
                <a:cxn ang="0">
                  <a:pos x="709" y="1760"/>
                </a:cxn>
                <a:cxn ang="0">
                  <a:pos x="805" y="1790"/>
                </a:cxn>
                <a:cxn ang="0">
                  <a:pos x="829" y="1810"/>
                </a:cxn>
                <a:cxn ang="0">
                  <a:pos x="841" y="1810"/>
                </a:cxn>
                <a:cxn ang="0">
                  <a:pos x="841" y="1790"/>
                </a:cxn>
                <a:cxn ang="0">
                  <a:pos x="829" y="1740"/>
                </a:cxn>
                <a:cxn ang="0">
                  <a:pos x="805" y="1540"/>
                </a:cxn>
                <a:cxn ang="0">
                  <a:pos x="793" y="1400"/>
                </a:cxn>
                <a:cxn ang="0">
                  <a:pos x="793" y="1350"/>
                </a:cxn>
                <a:cxn ang="0">
                  <a:pos x="805" y="1210"/>
                </a:cxn>
                <a:cxn ang="0">
                  <a:pos x="793" y="1110"/>
                </a:cxn>
                <a:cxn ang="0">
                  <a:pos x="781" y="1110"/>
                </a:cxn>
                <a:cxn ang="0">
                  <a:pos x="757" y="1130"/>
                </a:cxn>
                <a:cxn ang="0">
                  <a:pos x="697" y="1150"/>
                </a:cxn>
                <a:cxn ang="0">
                  <a:pos x="648" y="1150"/>
                </a:cxn>
                <a:cxn ang="0">
                  <a:pos x="552" y="1070"/>
                </a:cxn>
                <a:cxn ang="0">
                  <a:pos x="468" y="950"/>
                </a:cxn>
                <a:cxn ang="0">
                  <a:pos x="396" y="820"/>
                </a:cxn>
                <a:cxn ang="0">
                  <a:pos x="324" y="600"/>
                </a:cxn>
                <a:cxn ang="0">
                  <a:pos x="264" y="370"/>
                </a:cxn>
                <a:cxn ang="0">
                  <a:pos x="228" y="150"/>
                </a:cxn>
                <a:cxn ang="0">
                  <a:pos x="216" y="100"/>
                </a:cxn>
                <a:cxn ang="0">
                  <a:pos x="228" y="60"/>
                </a:cxn>
                <a:cxn ang="0">
                  <a:pos x="216" y="20"/>
                </a:cxn>
                <a:cxn ang="0">
                  <a:pos x="216" y="20"/>
                </a:cxn>
                <a:cxn ang="0">
                  <a:pos x="168" y="60"/>
                </a:cxn>
                <a:cxn ang="0">
                  <a:pos x="108" y="40"/>
                </a:cxn>
                <a:cxn ang="0">
                  <a:pos x="36" y="0"/>
                </a:cxn>
                <a:cxn ang="0">
                  <a:pos x="0" y="0"/>
                </a:cxn>
              </a:cxnLst>
              <a:rect l="0" t="0" r="r" b="b"/>
              <a:pathLst>
                <a:path w="841" h="1810">
                  <a:moveTo>
                    <a:pt x="0" y="0"/>
                  </a:moveTo>
                  <a:lnTo>
                    <a:pt x="0" y="100"/>
                  </a:lnTo>
                  <a:lnTo>
                    <a:pt x="12" y="250"/>
                  </a:lnTo>
                  <a:lnTo>
                    <a:pt x="24" y="370"/>
                  </a:lnTo>
                  <a:lnTo>
                    <a:pt x="0" y="470"/>
                  </a:lnTo>
                  <a:lnTo>
                    <a:pt x="0" y="490"/>
                  </a:lnTo>
                  <a:lnTo>
                    <a:pt x="24" y="510"/>
                  </a:lnTo>
                  <a:lnTo>
                    <a:pt x="36" y="490"/>
                  </a:lnTo>
                  <a:lnTo>
                    <a:pt x="72" y="510"/>
                  </a:lnTo>
                  <a:lnTo>
                    <a:pt x="168" y="580"/>
                  </a:lnTo>
                  <a:lnTo>
                    <a:pt x="276" y="700"/>
                  </a:lnTo>
                  <a:lnTo>
                    <a:pt x="372" y="880"/>
                  </a:lnTo>
                  <a:lnTo>
                    <a:pt x="432" y="1030"/>
                  </a:lnTo>
                  <a:lnTo>
                    <a:pt x="492" y="1210"/>
                  </a:lnTo>
                  <a:lnTo>
                    <a:pt x="528" y="1420"/>
                  </a:lnTo>
                  <a:lnTo>
                    <a:pt x="528" y="1540"/>
                  </a:lnTo>
                  <a:lnTo>
                    <a:pt x="516" y="1640"/>
                  </a:lnTo>
                  <a:lnTo>
                    <a:pt x="504" y="1700"/>
                  </a:lnTo>
                  <a:lnTo>
                    <a:pt x="504" y="1720"/>
                  </a:lnTo>
                  <a:lnTo>
                    <a:pt x="552" y="1740"/>
                  </a:lnTo>
                  <a:lnTo>
                    <a:pt x="612" y="1720"/>
                  </a:lnTo>
                  <a:lnTo>
                    <a:pt x="648" y="1720"/>
                  </a:lnTo>
                  <a:lnTo>
                    <a:pt x="709" y="1760"/>
                  </a:lnTo>
                  <a:lnTo>
                    <a:pt x="805" y="1790"/>
                  </a:lnTo>
                  <a:lnTo>
                    <a:pt x="829" y="1810"/>
                  </a:lnTo>
                  <a:lnTo>
                    <a:pt x="841" y="1810"/>
                  </a:lnTo>
                  <a:lnTo>
                    <a:pt x="841" y="1790"/>
                  </a:lnTo>
                  <a:lnTo>
                    <a:pt x="829" y="1740"/>
                  </a:lnTo>
                  <a:lnTo>
                    <a:pt x="805" y="1540"/>
                  </a:lnTo>
                  <a:lnTo>
                    <a:pt x="793" y="1400"/>
                  </a:lnTo>
                  <a:lnTo>
                    <a:pt x="793" y="1350"/>
                  </a:lnTo>
                  <a:lnTo>
                    <a:pt x="805" y="1210"/>
                  </a:lnTo>
                  <a:lnTo>
                    <a:pt x="793" y="1110"/>
                  </a:lnTo>
                  <a:lnTo>
                    <a:pt x="781" y="1110"/>
                  </a:lnTo>
                  <a:lnTo>
                    <a:pt x="757" y="1130"/>
                  </a:lnTo>
                  <a:lnTo>
                    <a:pt x="697" y="1150"/>
                  </a:lnTo>
                  <a:lnTo>
                    <a:pt x="648" y="1150"/>
                  </a:lnTo>
                  <a:lnTo>
                    <a:pt x="552" y="1070"/>
                  </a:lnTo>
                  <a:lnTo>
                    <a:pt x="468" y="950"/>
                  </a:lnTo>
                  <a:lnTo>
                    <a:pt x="396" y="820"/>
                  </a:lnTo>
                  <a:lnTo>
                    <a:pt x="324" y="600"/>
                  </a:lnTo>
                  <a:lnTo>
                    <a:pt x="264" y="370"/>
                  </a:lnTo>
                  <a:lnTo>
                    <a:pt x="228" y="150"/>
                  </a:lnTo>
                  <a:lnTo>
                    <a:pt x="216" y="100"/>
                  </a:lnTo>
                  <a:lnTo>
                    <a:pt x="228" y="60"/>
                  </a:lnTo>
                  <a:lnTo>
                    <a:pt x="216" y="20"/>
                  </a:lnTo>
                  <a:lnTo>
                    <a:pt x="216" y="20"/>
                  </a:lnTo>
                  <a:lnTo>
                    <a:pt x="168" y="60"/>
                  </a:lnTo>
                  <a:lnTo>
                    <a:pt x="108" y="40"/>
                  </a:lnTo>
                  <a:lnTo>
                    <a:pt x="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2" name="Freeform 18"/>
            <p:cNvSpPr>
              <a:spLocks/>
            </p:cNvSpPr>
            <p:nvPr/>
          </p:nvSpPr>
          <p:spPr bwMode="auto">
            <a:xfrm>
              <a:off x="9965" y="14492"/>
              <a:ext cx="572" cy="1220"/>
            </a:xfrm>
            <a:custGeom>
              <a:avLst/>
              <a:gdLst/>
              <a:ahLst/>
              <a:cxnLst>
                <a:cxn ang="0">
                  <a:pos x="144" y="860"/>
                </a:cxn>
                <a:cxn ang="0">
                  <a:pos x="168" y="840"/>
                </a:cxn>
                <a:cxn ang="0">
                  <a:pos x="156" y="800"/>
                </a:cxn>
                <a:cxn ang="0">
                  <a:pos x="144" y="740"/>
                </a:cxn>
                <a:cxn ang="0">
                  <a:pos x="144" y="640"/>
                </a:cxn>
                <a:cxn ang="0">
                  <a:pos x="144" y="510"/>
                </a:cxn>
                <a:cxn ang="0">
                  <a:pos x="193" y="390"/>
                </a:cxn>
                <a:cxn ang="0">
                  <a:pos x="253" y="290"/>
                </a:cxn>
                <a:cxn ang="0">
                  <a:pos x="313" y="270"/>
                </a:cxn>
                <a:cxn ang="0">
                  <a:pos x="361" y="310"/>
                </a:cxn>
                <a:cxn ang="0">
                  <a:pos x="409" y="370"/>
                </a:cxn>
                <a:cxn ang="0">
                  <a:pos x="493" y="580"/>
                </a:cxn>
                <a:cxn ang="0">
                  <a:pos x="505" y="720"/>
                </a:cxn>
                <a:cxn ang="0">
                  <a:pos x="505" y="780"/>
                </a:cxn>
                <a:cxn ang="0">
                  <a:pos x="493" y="820"/>
                </a:cxn>
                <a:cxn ang="0">
                  <a:pos x="481" y="880"/>
                </a:cxn>
                <a:cxn ang="0">
                  <a:pos x="493" y="940"/>
                </a:cxn>
                <a:cxn ang="0">
                  <a:pos x="505" y="1010"/>
                </a:cxn>
                <a:cxn ang="0">
                  <a:pos x="529" y="1090"/>
                </a:cxn>
                <a:cxn ang="0">
                  <a:pos x="541" y="1150"/>
                </a:cxn>
                <a:cxn ang="0">
                  <a:pos x="541" y="1170"/>
                </a:cxn>
                <a:cxn ang="0">
                  <a:pos x="553" y="1150"/>
                </a:cxn>
                <a:cxn ang="0">
                  <a:pos x="577" y="1050"/>
                </a:cxn>
                <a:cxn ang="0">
                  <a:pos x="589" y="950"/>
                </a:cxn>
                <a:cxn ang="0">
                  <a:pos x="589" y="840"/>
                </a:cxn>
                <a:cxn ang="0">
                  <a:pos x="577" y="720"/>
                </a:cxn>
                <a:cxn ang="0">
                  <a:pos x="517" y="490"/>
                </a:cxn>
                <a:cxn ang="0">
                  <a:pos x="445" y="290"/>
                </a:cxn>
                <a:cxn ang="0">
                  <a:pos x="385" y="170"/>
                </a:cxn>
                <a:cxn ang="0">
                  <a:pos x="325" y="80"/>
                </a:cxn>
                <a:cxn ang="0">
                  <a:pos x="265" y="20"/>
                </a:cxn>
                <a:cxn ang="0">
                  <a:pos x="217" y="0"/>
                </a:cxn>
                <a:cxn ang="0">
                  <a:pos x="168" y="0"/>
                </a:cxn>
                <a:cxn ang="0">
                  <a:pos x="120" y="20"/>
                </a:cxn>
                <a:cxn ang="0">
                  <a:pos x="48" y="130"/>
                </a:cxn>
                <a:cxn ang="0">
                  <a:pos x="12" y="230"/>
                </a:cxn>
                <a:cxn ang="0">
                  <a:pos x="0" y="330"/>
                </a:cxn>
                <a:cxn ang="0">
                  <a:pos x="0" y="470"/>
                </a:cxn>
                <a:cxn ang="0">
                  <a:pos x="12" y="580"/>
                </a:cxn>
                <a:cxn ang="0">
                  <a:pos x="36" y="680"/>
                </a:cxn>
                <a:cxn ang="0">
                  <a:pos x="72" y="780"/>
                </a:cxn>
                <a:cxn ang="0">
                  <a:pos x="108" y="840"/>
                </a:cxn>
                <a:cxn ang="0">
                  <a:pos x="144" y="860"/>
                </a:cxn>
              </a:cxnLst>
              <a:rect l="0" t="0" r="r" b="b"/>
              <a:pathLst>
                <a:path w="589" h="1170">
                  <a:moveTo>
                    <a:pt x="144" y="860"/>
                  </a:moveTo>
                  <a:lnTo>
                    <a:pt x="168" y="840"/>
                  </a:lnTo>
                  <a:lnTo>
                    <a:pt x="156" y="800"/>
                  </a:lnTo>
                  <a:lnTo>
                    <a:pt x="144" y="740"/>
                  </a:lnTo>
                  <a:lnTo>
                    <a:pt x="144" y="640"/>
                  </a:lnTo>
                  <a:lnTo>
                    <a:pt x="144" y="510"/>
                  </a:lnTo>
                  <a:lnTo>
                    <a:pt x="193" y="390"/>
                  </a:lnTo>
                  <a:lnTo>
                    <a:pt x="253" y="290"/>
                  </a:lnTo>
                  <a:lnTo>
                    <a:pt x="313" y="270"/>
                  </a:lnTo>
                  <a:lnTo>
                    <a:pt x="361" y="310"/>
                  </a:lnTo>
                  <a:lnTo>
                    <a:pt x="409" y="370"/>
                  </a:lnTo>
                  <a:lnTo>
                    <a:pt x="493" y="580"/>
                  </a:lnTo>
                  <a:lnTo>
                    <a:pt x="505" y="720"/>
                  </a:lnTo>
                  <a:lnTo>
                    <a:pt x="505" y="780"/>
                  </a:lnTo>
                  <a:lnTo>
                    <a:pt x="493" y="820"/>
                  </a:lnTo>
                  <a:lnTo>
                    <a:pt x="481" y="880"/>
                  </a:lnTo>
                  <a:lnTo>
                    <a:pt x="493" y="940"/>
                  </a:lnTo>
                  <a:lnTo>
                    <a:pt x="505" y="1010"/>
                  </a:lnTo>
                  <a:lnTo>
                    <a:pt x="529" y="1090"/>
                  </a:lnTo>
                  <a:lnTo>
                    <a:pt x="541" y="1150"/>
                  </a:lnTo>
                  <a:lnTo>
                    <a:pt x="541" y="1170"/>
                  </a:lnTo>
                  <a:lnTo>
                    <a:pt x="553" y="1150"/>
                  </a:lnTo>
                  <a:lnTo>
                    <a:pt x="577" y="1050"/>
                  </a:lnTo>
                  <a:lnTo>
                    <a:pt x="589" y="950"/>
                  </a:lnTo>
                  <a:lnTo>
                    <a:pt x="589" y="840"/>
                  </a:lnTo>
                  <a:lnTo>
                    <a:pt x="577" y="720"/>
                  </a:lnTo>
                  <a:lnTo>
                    <a:pt x="517" y="490"/>
                  </a:lnTo>
                  <a:lnTo>
                    <a:pt x="445" y="290"/>
                  </a:lnTo>
                  <a:lnTo>
                    <a:pt x="385" y="170"/>
                  </a:lnTo>
                  <a:lnTo>
                    <a:pt x="325" y="80"/>
                  </a:lnTo>
                  <a:lnTo>
                    <a:pt x="265" y="20"/>
                  </a:lnTo>
                  <a:lnTo>
                    <a:pt x="217" y="0"/>
                  </a:lnTo>
                  <a:lnTo>
                    <a:pt x="168" y="0"/>
                  </a:lnTo>
                  <a:lnTo>
                    <a:pt x="120" y="20"/>
                  </a:lnTo>
                  <a:lnTo>
                    <a:pt x="48" y="130"/>
                  </a:lnTo>
                  <a:lnTo>
                    <a:pt x="12" y="230"/>
                  </a:lnTo>
                  <a:lnTo>
                    <a:pt x="0" y="330"/>
                  </a:lnTo>
                  <a:lnTo>
                    <a:pt x="0" y="470"/>
                  </a:lnTo>
                  <a:lnTo>
                    <a:pt x="12" y="580"/>
                  </a:lnTo>
                  <a:lnTo>
                    <a:pt x="36" y="680"/>
                  </a:lnTo>
                  <a:lnTo>
                    <a:pt x="72" y="780"/>
                  </a:lnTo>
                  <a:lnTo>
                    <a:pt x="108" y="840"/>
                  </a:lnTo>
                  <a:lnTo>
                    <a:pt x="144" y="86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3" name="Freeform 19"/>
            <p:cNvSpPr>
              <a:spLocks/>
            </p:cNvSpPr>
            <p:nvPr/>
          </p:nvSpPr>
          <p:spPr bwMode="auto">
            <a:xfrm>
              <a:off x="10315" y="13677"/>
              <a:ext cx="524" cy="1326"/>
            </a:xfrm>
            <a:custGeom>
              <a:avLst/>
              <a:gdLst/>
              <a:ahLst/>
              <a:cxnLst>
                <a:cxn ang="0">
                  <a:pos x="396" y="310"/>
                </a:cxn>
                <a:cxn ang="0">
                  <a:pos x="396" y="350"/>
                </a:cxn>
                <a:cxn ang="0">
                  <a:pos x="372" y="330"/>
                </a:cxn>
                <a:cxn ang="0">
                  <a:pos x="348" y="290"/>
                </a:cxn>
                <a:cxn ang="0">
                  <a:pos x="300" y="270"/>
                </a:cxn>
                <a:cxn ang="0">
                  <a:pos x="240" y="310"/>
                </a:cxn>
                <a:cxn ang="0">
                  <a:pos x="180" y="390"/>
                </a:cxn>
                <a:cxn ang="0">
                  <a:pos x="144" y="520"/>
                </a:cxn>
                <a:cxn ang="0">
                  <a:pos x="132" y="660"/>
                </a:cxn>
                <a:cxn ang="0">
                  <a:pos x="144" y="780"/>
                </a:cxn>
                <a:cxn ang="0">
                  <a:pos x="180" y="880"/>
                </a:cxn>
                <a:cxn ang="0">
                  <a:pos x="276" y="1050"/>
                </a:cxn>
                <a:cxn ang="0">
                  <a:pos x="336" y="1090"/>
                </a:cxn>
                <a:cxn ang="0">
                  <a:pos x="360" y="1070"/>
                </a:cxn>
                <a:cxn ang="0">
                  <a:pos x="384" y="1050"/>
                </a:cxn>
                <a:cxn ang="0">
                  <a:pos x="408" y="1030"/>
                </a:cxn>
                <a:cxn ang="0">
                  <a:pos x="432" y="1050"/>
                </a:cxn>
                <a:cxn ang="0">
                  <a:pos x="468" y="1090"/>
                </a:cxn>
                <a:cxn ang="0">
                  <a:pos x="504" y="1130"/>
                </a:cxn>
                <a:cxn ang="0">
                  <a:pos x="528" y="1150"/>
                </a:cxn>
                <a:cxn ang="0">
                  <a:pos x="540" y="1150"/>
                </a:cxn>
                <a:cxn ang="0">
                  <a:pos x="540" y="1190"/>
                </a:cxn>
                <a:cxn ang="0">
                  <a:pos x="492" y="1250"/>
                </a:cxn>
                <a:cxn ang="0">
                  <a:pos x="444" y="1270"/>
                </a:cxn>
                <a:cxn ang="0">
                  <a:pos x="396" y="1270"/>
                </a:cxn>
                <a:cxn ang="0">
                  <a:pos x="336" y="1230"/>
                </a:cxn>
                <a:cxn ang="0">
                  <a:pos x="228" y="1110"/>
                </a:cxn>
                <a:cxn ang="0">
                  <a:pos x="144" y="950"/>
                </a:cxn>
                <a:cxn ang="0">
                  <a:pos x="84" y="820"/>
                </a:cxn>
                <a:cxn ang="0">
                  <a:pos x="36" y="680"/>
                </a:cxn>
                <a:cxn ang="0">
                  <a:pos x="12" y="560"/>
                </a:cxn>
                <a:cxn ang="0">
                  <a:pos x="0" y="450"/>
                </a:cxn>
                <a:cxn ang="0">
                  <a:pos x="0" y="350"/>
                </a:cxn>
                <a:cxn ang="0">
                  <a:pos x="12" y="250"/>
                </a:cxn>
                <a:cxn ang="0">
                  <a:pos x="72" y="90"/>
                </a:cxn>
                <a:cxn ang="0">
                  <a:pos x="108" y="20"/>
                </a:cxn>
                <a:cxn ang="0">
                  <a:pos x="156" y="0"/>
                </a:cxn>
                <a:cxn ang="0">
                  <a:pos x="216" y="0"/>
                </a:cxn>
                <a:cxn ang="0">
                  <a:pos x="276" y="20"/>
                </a:cxn>
                <a:cxn ang="0">
                  <a:pos x="324" y="70"/>
                </a:cxn>
                <a:cxn ang="0">
                  <a:pos x="360" y="130"/>
                </a:cxn>
                <a:cxn ang="0">
                  <a:pos x="396" y="210"/>
                </a:cxn>
                <a:cxn ang="0">
                  <a:pos x="396" y="310"/>
                </a:cxn>
              </a:cxnLst>
              <a:rect l="0" t="0" r="r" b="b"/>
              <a:pathLst>
                <a:path w="540" h="1270">
                  <a:moveTo>
                    <a:pt x="396" y="310"/>
                  </a:moveTo>
                  <a:lnTo>
                    <a:pt x="396" y="350"/>
                  </a:lnTo>
                  <a:lnTo>
                    <a:pt x="372" y="330"/>
                  </a:lnTo>
                  <a:lnTo>
                    <a:pt x="348" y="290"/>
                  </a:lnTo>
                  <a:lnTo>
                    <a:pt x="300" y="270"/>
                  </a:lnTo>
                  <a:lnTo>
                    <a:pt x="240" y="310"/>
                  </a:lnTo>
                  <a:lnTo>
                    <a:pt x="180" y="390"/>
                  </a:lnTo>
                  <a:lnTo>
                    <a:pt x="144" y="520"/>
                  </a:lnTo>
                  <a:lnTo>
                    <a:pt x="132" y="660"/>
                  </a:lnTo>
                  <a:lnTo>
                    <a:pt x="144" y="780"/>
                  </a:lnTo>
                  <a:lnTo>
                    <a:pt x="180" y="880"/>
                  </a:lnTo>
                  <a:lnTo>
                    <a:pt x="276" y="1050"/>
                  </a:lnTo>
                  <a:lnTo>
                    <a:pt x="336" y="1090"/>
                  </a:lnTo>
                  <a:lnTo>
                    <a:pt x="360" y="1070"/>
                  </a:lnTo>
                  <a:lnTo>
                    <a:pt x="384" y="1050"/>
                  </a:lnTo>
                  <a:lnTo>
                    <a:pt x="408" y="1030"/>
                  </a:lnTo>
                  <a:lnTo>
                    <a:pt x="432" y="1050"/>
                  </a:lnTo>
                  <a:lnTo>
                    <a:pt x="468" y="1090"/>
                  </a:lnTo>
                  <a:lnTo>
                    <a:pt x="504" y="1130"/>
                  </a:lnTo>
                  <a:lnTo>
                    <a:pt x="528" y="1150"/>
                  </a:lnTo>
                  <a:lnTo>
                    <a:pt x="540" y="1150"/>
                  </a:lnTo>
                  <a:lnTo>
                    <a:pt x="540" y="1190"/>
                  </a:lnTo>
                  <a:lnTo>
                    <a:pt x="492" y="1250"/>
                  </a:lnTo>
                  <a:lnTo>
                    <a:pt x="444" y="1270"/>
                  </a:lnTo>
                  <a:lnTo>
                    <a:pt x="396" y="1270"/>
                  </a:lnTo>
                  <a:lnTo>
                    <a:pt x="336" y="1230"/>
                  </a:lnTo>
                  <a:lnTo>
                    <a:pt x="228" y="1110"/>
                  </a:lnTo>
                  <a:lnTo>
                    <a:pt x="144" y="950"/>
                  </a:lnTo>
                  <a:lnTo>
                    <a:pt x="84" y="820"/>
                  </a:lnTo>
                  <a:lnTo>
                    <a:pt x="36" y="680"/>
                  </a:lnTo>
                  <a:lnTo>
                    <a:pt x="12" y="560"/>
                  </a:lnTo>
                  <a:lnTo>
                    <a:pt x="0" y="450"/>
                  </a:lnTo>
                  <a:lnTo>
                    <a:pt x="0" y="350"/>
                  </a:lnTo>
                  <a:lnTo>
                    <a:pt x="12" y="250"/>
                  </a:lnTo>
                  <a:lnTo>
                    <a:pt x="72" y="90"/>
                  </a:lnTo>
                  <a:lnTo>
                    <a:pt x="108" y="20"/>
                  </a:lnTo>
                  <a:lnTo>
                    <a:pt x="156" y="0"/>
                  </a:lnTo>
                  <a:lnTo>
                    <a:pt x="216" y="0"/>
                  </a:lnTo>
                  <a:lnTo>
                    <a:pt x="276" y="20"/>
                  </a:lnTo>
                  <a:lnTo>
                    <a:pt x="324" y="70"/>
                  </a:lnTo>
                  <a:lnTo>
                    <a:pt x="360" y="130"/>
                  </a:lnTo>
                  <a:lnTo>
                    <a:pt x="396" y="210"/>
                  </a:lnTo>
                  <a:lnTo>
                    <a:pt x="396" y="31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4" name="Freeform 20"/>
            <p:cNvSpPr>
              <a:spLocks/>
            </p:cNvSpPr>
            <p:nvPr/>
          </p:nvSpPr>
          <p:spPr bwMode="auto">
            <a:xfrm>
              <a:off x="9989" y="13730"/>
              <a:ext cx="815" cy="1900"/>
            </a:xfrm>
            <a:custGeom>
              <a:avLst/>
              <a:gdLst/>
              <a:ahLst/>
              <a:cxnLst>
                <a:cxn ang="0">
                  <a:pos x="829" y="1800"/>
                </a:cxn>
                <a:cxn ang="0">
                  <a:pos x="841" y="1700"/>
                </a:cxn>
                <a:cxn ang="0">
                  <a:pos x="817" y="1570"/>
                </a:cxn>
                <a:cxn ang="0">
                  <a:pos x="805" y="1450"/>
                </a:cxn>
                <a:cxn ang="0">
                  <a:pos x="829" y="1350"/>
                </a:cxn>
                <a:cxn ang="0">
                  <a:pos x="817" y="1310"/>
                </a:cxn>
                <a:cxn ang="0">
                  <a:pos x="805" y="1310"/>
                </a:cxn>
                <a:cxn ang="0">
                  <a:pos x="793" y="1310"/>
                </a:cxn>
                <a:cxn ang="0">
                  <a:pos x="757" y="1310"/>
                </a:cxn>
                <a:cxn ang="0">
                  <a:pos x="661" y="1240"/>
                </a:cxn>
                <a:cxn ang="0">
                  <a:pos x="553" y="1100"/>
                </a:cxn>
                <a:cxn ang="0">
                  <a:pos x="445" y="940"/>
                </a:cxn>
                <a:cxn ang="0">
                  <a:pos x="397" y="790"/>
                </a:cxn>
                <a:cxn ang="0">
                  <a:pos x="337" y="590"/>
                </a:cxn>
                <a:cxn ang="0">
                  <a:pos x="301" y="380"/>
                </a:cxn>
                <a:cxn ang="0">
                  <a:pos x="301" y="280"/>
                </a:cxn>
                <a:cxn ang="0">
                  <a:pos x="313" y="160"/>
                </a:cxn>
                <a:cxn ang="0">
                  <a:pos x="313" y="120"/>
                </a:cxn>
                <a:cxn ang="0">
                  <a:pos x="313" y="80"/>
                </a:cxn>
                <a:cxn ang="0">
                  <a:pos x="277" y="60"/>
                </a:cxn>
                <a:cxn ang="0">
                  <a:pos x="217" y="100"/>
                </a:cxn>
                <a:cxn ang="0">
                  <a:pos x="193" y="100"/>
                </a:cxn>
                <a:cxn ang="0">
                  <a:pos x="120" y="60"/>
                </a:cxn>
                <a:cxn ang="0">
                  <a:pos x="24" y="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0" y="60"/>
                </a:cxn>
                <a:cxn ang="0">
                  <a:pos x="24" y="260"/>
                </a:cxn>
                <a:cxn ang="0">
                  <a:pos x="48" y="410"/>
                </a:cxn>
                <a:cxn ang="0">
                  <a:pos x="48" y="470"/>
                </a:cxn>
                <a:cxn ang="0">
                  <a:pos x="24" y="610"/>
                </a:cxn>
                <a:cxn ang="0">
                  <a:pos x="24" y="650"/>
                </a:cxn>
                <a:cxn ang="0">
                  <a:pos x="36" y="690"/>
                </a:cxn>
                <a:cxn ang="0">
                  <a:pos x="48" y="690"/>
                </a:cxn>
                <a:cxn ang="0">
                  <a:pos x="72" y="670"/>
                </a:cxn>
                <a:cxn ang="0">
                  <a:pos x="120" y="650"/>
                </a:cxn>
                <a:cxn ang="0">
                  <a:pos x="181" y="670"/>
                </a:cxn>
                <a:cxn ang="0">
                  <a:pos x="265" y="730"/>
                </a:cxn>
                <a:cxn ang="0">
                  <a:pos x="361" y="860"/>
                </a:cxn>
                <a:cxn ang="0">
                  <a:pos x="433" y="980"/>
                </a:cxn>
                <a:cxn ang="0">
                  <a:pos x="505" y="1200"/>
                </a:cxn>
                <a:cxn ang="0">
                  <a:pos x="565" y="1450"/>
                </a:cxn>
                <a:cxn ang="0">
                  <a:pos x="601" y="1650"/>
                </a:cxn>
                <a:cxn ang="0">
                  <a:pos x="601" y="1720"/>
                </a:cxn>
                <a:cxn ang="0">
                  <a:pos x="601" y="1760"/>
                </a:cxn>
                <a:cxn ang="0">
                  <a:pos x="601" y="1780"/>
                </a:cxn>
                <a:cxn ang="0">
                  <a:pos x="625" y="1800"/>
                </a:cxn>
                <a:cxn ang="0">
                  <a:pos x="661" y="1760"/>
                </a:cxn>
                <a:cxn ang="0">
                  <a:pos x="721" y="1780"/>
                </a:cxn>
                <a:cxn ang="0">
                  <a:pos x="781" y="1820"/>
                </a:cxn>
                <a:cxn ang="0">
                  <a:pos x="829" y="1800"/>
                </a:cxn>
              </a:cxnLst>
              <a:rect l="0" t="0" r="r" b="b"/>
              <a:pathLst>
                <a:path w="841" h="1820">
                  <a:moveTo>
                    <a:pt x="829" y="1800"/>
                  </a:moveTo>
                  <a:lnTo>
                    <a:pt x="841" y="1700"/>
                  </a:lnTo>
                  <a:lnTo>
                    <a:pt x="817" y="1570"/>
                  </a:lnTo>
                  <a:lnTo>
                    <a:pt x="805" y="1450"/>
                  </a:lnTo>
                  <a:lnTo>
                    <a:pt x="829" y="1350"/>
                  </a:lnTo>
                  <a:lnTo>
                    <a:pt x="817" y="1310"/>
                  </a:lnTo>
                  <a:lnTo>
                    <a:pt x="805" y="1310"/>
                  </a:lnTo>
                  <a:lnTo>
                    <a:pt x="793" y="1310"/>
                  </a:lnTo>
                  <a:lnTo>
                    <a:pt x="757" y="1310"/>
                  </a:lnTo>
                  <a:lnTo>
                    <a:pt x="661" y="1240"/>
                  </a:lnTo>
                  <a:lnTo>
                    <a:pt x="553" y="1100"/>
                  </a:lnTo>
                  <a:lnTo>
                    <a:pt x="445" y="940"/>
                  </a:lnTo>
                  <a:lnTo>
                    <a:pt x="397" y="790"/>
                  </a:lnTo>
                  <a:lnTo>
                    <a:pt x="337" y="590"/>
                  </a:lnTo>
                  <a:lnTo>
                    <a:pt x="301" y="380"/>
                  </a:lnTo>
                  <a:lnTo>
                    <a:pt x="301" y="280"/>
                  </a:lnTo>
                  <a:lnTo>
                    <a:pt x="313" y="160"/>
                  </a:lnTo>
                  <a:lnTo>
                    <a:pt x="313" y="120"/>
                  </a:lnTo>
                  <a:lnTo>
                    <a:pt x="313" y="80"/>
                  </a:lnTo>
                  <a:lnTo>
                    <a:pt x="277" y="60"/>
                  </a:lnTo>
                  <a:lnTo>
                    <a:pt x="217" y="100"/>
                  </a:lnTo>
                  <a:lnTo>
                    <a:pt x="193" y="100"/>
                  </a:lnTo>
                  <a:lnTo>
                    <a:pt x="120" y="6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0" y="60"/>
                  </a:lnTo>
                  <a:lnTo>
                    <a:pt x="24" y="260"/>
                  </a:lnTo>
                  <a:lnTo>
                    <a:pt x="48" y="410"/>
                  </a:lnTo>
                  <a:lnTo>
                    <a:pt x="48" y="470"/>
                  </a:lnTo>
                  <a:lnTo>
                    <a:pt x="24" y="610"/>
                  </a:lnTo>
                  <a:lnTo>
                    <a:pt x="24" y="650"/>
                  </a:lnTo>
                  <a:lnTo>
                    <a:pt x="36" y="690"/>
                  </a:lnTo>
                  <a:lnTo>
                    <a:pt x="48" y="690"/>
                  </a:lnTo>
                  <a:lnTo>
                    <a:pt x="72" y="670"/>
                  </a:lnTo>
                  <a:lnTo>
                    <a:pt x="120" y="650"/>
                  </a:lnTo>
                  <a:lnTo>
                    <a:pt x="181" y="670"/>
                  </a:lnTo>
                  <a:lnTo>
                    <a:pt x="265" y="730"/>
                  </a:lnTo>
                  <a:lnTo>
                    <a:pt x="361" y="860"/>
                  </a:lnTo>
                  <a:lnTo>
                    <a:pt x="433" y="980"/>
                  </a:lnTo>
                  <a:lnTo>
                    <a:pt x="505" y="1200"/>
                  </a:lnTo>
                  <a:lnTo>
                    <a:pt x="565" y="1450"/>
                  </a:lnTo>
                  <a:lnTo>
                    <a:pt x="601" y="1650"/>
                  </a:lnTo>
                  <a:lnTo>
                    <a:pt x="601" y="1720"/>
                  </a:lnTo>
                  <a:lnTo>
                    <a:pt x="601" y="1760"/>
                  </a:lnTo>
                  <a:lnTo>
                    <a:pt x="601" y="1780"/>
                  </a:lnTo>
                  <a:lnTo>
                    <a:pt x="625" y="1800"/>
                  </a:lnTo>
                  <a:lnTo>
                    <a:pt x="661" y="1760"/>
                  </a:lnTo>
                  <a:lnTo>
                    <a:pt x="721" y="1780"/>
                  </a:lnTo>
                  <a:lnTo>
                    <a:pt x="781" y="1820"/>
                  </a:lnTo>
                  <a:lnTo>
                    <a:pt x="829" y="180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5" name="Freeform 21"/>
            <p:cNvSpPr>
              <a:spLocks/>
            </p:cNvSpPr>
            <p:nvPr/>
          </p:nvSpPr>
          <p:spPr bwMode="auto">
            <a:xfrm>
              <a:off x="1847" y="14492"/>
              <a:ext cx="572" cy="1220"/>
            </a:xfrm>
            <a:custGeom>
              <a:avLst/>
              <a:gdLst/>
              <a:ahLst/>
              <a:cxnLst>
                <a:cxn ang="0">
                  <a:pos x="433" y="860"/>
                </a:cxn>
                <a:cxn ang="0">
                  <a:pos x="421" y="840"/>
                </a:cxn>
                <a:cxn ang="0">
                  <a:pos x="433" y="800"/>
                </a:cxn>
                <a:cxn ang="0">
                  <a:pos x="445" y="740"/>
                </a:cxn>
                <a:cxn ang="0">
                  <a:pos x="457" y="640"/>
                </a:cxn>
                <a:cxn ang="0">
                  <a:pos x="445" y="510"/>
                </a:cxn>
                <a:cxn ang="0">
                  <a:pos x="397" y="390"/>
                </a:cxn>
                <a:cxn ang="0">
                  <a:pos x="336" y="290"/>
                </a:cxn>
                <a:cxn ang="0">
                  <a:pos x="276" y="270"/>
                </a:cxn>
                <a:cxn ang="0">
                  <a:pos x="216" y="310"/>
                </a:cxn>
                <a:cxn ang="0">
                  <a:pos x="168" y="370"/>
                </a:cxn>
                <a:cxn ang="0">
                  <a:pos x="96" y="580"/>
                </a:cxn>
                <a:cxn ang="0">
                  <a:pos x="72" y="720"/>
                </a:cxn>
                <a:cxn ang="0">
                  <a:pos x="84" y="780"/>
                </a:cxn>
                <a:cxn ang="0">
                  <a:pos x="96" y="820"/>
                </a:cxn>
                <a:cxn ang="0">
                  <a:pos x="108" y="880"/>
                </a:cxn>
                <a:cxn ang="0">
                  <a:pos x="96" y="940"/>
                </a:cxn>
                <a:cxn ang="0">
                  <a:pos x="72" y="1010"/>
                </a:cxn>
                <a:cxn ang="0">
                  <a:pos x="60" y="1090"/>
                </a:cxn>
                <a:cxn ang="0">
                  <a:pos x="48" y="1150"/>
                </a:cxn>
                <a:cxn ang="0">
                  <a:pos x="48" y="1170"/>
                </a:cxn>
                <a:cxn ang="0">
                  <a:pos x="36" y="1150"/>
                </a:cxn>
                <a:cxn ang="0">
                  <a:pos x="12" y="1050"/>
                </a:cxn>
                <a:cxn ang="0">
                  <a:pos x="0" y="950"/>
                </a:cxn>
                <a:cxn ang="0">
                  <a:pos x="0" y="840"/>
                </a:cxn>
                <a:cxn ang="0">
                  <a:pos x="12" y="720"/>
                </a:cxn>
                <a:cxn ang="0">
                  <a:pos x="60" y="490"/>
                </a:cxn>
                <a:cxn ang="0">
                  <a:pos x="132" y="290"/>
                </a:cxn>
                <a:cxn ang="0">
                  <a:pos x="204" y="170"/>
                </a:cxn>
                <a:cxn ang="0">
                  <a:pos x="264" y="80"/>
                </a:cxn>
                <a:cxn ang="0">
                  <a:pos x="324" y="20"/>
                </a:cxn>
                <a:cxn ang="0">
                  <a:pos x="372" y="0"/>
                </a:cxn>
                <a:cxn ang="0">
                  <a:pos x="433" y="0"/>
                </a:cxn>
                <a:cxn ang="0">
                  <a:pos x="469" y="20"/>
                </a:cxn>
                <a:cxn ang="0">
                  <a:pos x="541" y="130"/>
                </a:cxn>
                <a:cxn ang="0">
                  <a:pos x="577" y="230"/>
                </a:cxn>
                <a:cxn ang="0">
                  <a:pos x="589" y="330"/>
                </a:cxn>
                <a:cxn ang="0">
                  <a:pos x="589" y="470"/>
                </a:cxn>
                <a:cxn ang="0">
                  <a:pos x="577" y="580"/>
                </a:cxn>
                <a:cxn ang="0">
                  <a:pos x="553" y="680"/>
                </a:cxn>
                <a:cxn ang="0">
                  <a:pos x="517" y="780"/>
                </a:cxn>
                <a:cxn ang="0">
                  <a:pos x="481" y="840"/>
                </a:cxn>
                <a:cxn ang="0">
                  <a:pos x="433" y="860"/>
                </a:cxn>
              </a:cxnLst>
              <a:rect l="0" t="0" r="r" b="b"/>
              <a:pathLst>
                <a:path w="589" h="1170">
                  <a:moveTo>
                    <a:pt x="433" y="860"/>
                  </a:moveTo>
                  <a:lnTo>
                    <a:pt x="421" y="840"/>
                  </a:lnTo>
                  <a:lnTo>
                    <a:pt x="433" y="800"/>
                  </a:lnTo>
                  <a:lnTo>
                    <a:pt x="445" y="740"/>
                  </a:lnTo>
                  <a:lnTo>
                    <a:pt x="457" y="640"/>
                  </a:lnTo>
                  <a:lnTo>
                    <a:pt x="445" y="510"/>
                  </a:lnTo>
                  <a:lnTo>
                    <a:pt x="397" y="390"/>
                  </a:lnTo>
                  <a:lnTo>
                    <a:pt x="336" y="290"/>
                  </a:lnTo>
                  <a:lnTo>
                    <a:pt x="276" y="270"/>
                  </a:lnTo>
                  <a:lnTo>
                    <a:pt x="216" y="310"/>
                  </a:lnTo>
                  <a:lnTo>
                    <a:pt x="168" y="370"/>
                  </a:lnTo>
                  <a:lnTo>
                    <a:pt x="96" y="580"/>
                  </a:lnTo>
                  <a:lnTo>
                    <a:pt x="72" y="720"/>
                  </a:lnTo>
                  <a:lnTo>
                    <a:pt x="84" y="780"/>
                  </a:lnTo>
                  <a:lnTo>
                    <a:pt x="96" y="820"/>
                  </a:lnTo>
                  <a:lnTo>
                    <a:pt x="108" y="880"/>
                  </a:lnTo>
                  <a:lnTo>
                    <a:pt x="96" y="940"/>
                  </a:lnTo>
                  <a:lnTo>
                    <a:pt x="72" y="1010"/>
                  </a:lnTo>
                  <a:lnTo>
                    <a:pt x="60" y="1090"/>
                  </a:lnTo>
                  <a:lnTo>
                    <a:pt x="48" y="1150"/>
                  </a:lnTo>
                  <a:lnTo>
                    <a:pt x="48" y="1170"/>
                  </a:lnTo>
                  <a:lnTo>
                    <a:pt x="36" y="1150"/>
                  </a:lnTo>
                  <a:lnTo>
                    <a:pt x="12" y="1050"/>
                  </a:lnTo>
                  <a:lnTo>
                    <a:pt x="0" y="950"/>
                  </a:lnTo>
                  <a:lnTo>
                    <a:pt x="0" y="840"/>
                  </a:lnTo>
                  <a:lnTo>
                    <a:pt x="12" y="720"/>
                  </a:lnTo>
                  <a:lnTo>
                    <a:pt x="60" y="490"/>
                  </a:lnTo>
                  <a:lnTo>
                    <a:pt x="132" y="290"/>
                  </a:lnTo>
                  <a:lnTo>
                    <a:pt x="204" y="170"/>
                  </a:lnTo>
                  <a:lnTo>
                    <a:pt x="264" y="80"/>
                  </a:lnTo>
                  <a:lnTo>
                    <a:pt x="324" y="20"/>
                  </a:lnTo>
                  <a:lnTo>
                    <a:pt x="372" y="0"/>
                  </a:lnTo>
                  <a:lnTo>
                    <a:pt x="433" y="0"/>
                  </a:lnTo>
                  <a:lnTo>
                    <a:pt x="469" y="20"/>
                  </a:lnTo>
                  <a:lnTo>
                    <a:pt x="541" y="130"/>
                  </a:lnTo>
                  <a:lnTo>
                    <a:pt x="577" y="230"/>
                  </a:lnTo>
                  <a:lnTo>
                    <a:pt x="589" y="330"/>
                  </a:lnTo>
                  <a:lnTo>
                    <a:pt x="589" y="470"/>
                  </a:lnTo>
                  <a:lnTo>
                    <a:pt x="577" y="580"/>
                  </a:lnTo>
                  <a:lnTo>
                    <a:pt x="553" y="680"/>
                  </a:lnTo>
                  <a:lnTo>
                    <a:pt x="517" y="780"/>
                  </a:lnTo>
                  <a:lnTo>
                    <a:pt x="481" y="840"/>
                  </a:lnTo>
                  <a:lnTo>
                    <a:pt x="433" y="86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6" name="Freeform 22"/>
            <p:cNvSpPr>
              <a:spLocks/>
            </p:cNvSpPr>
            <p:nvPr/>
          </p:nvSpPr>
          <p:spPr bwMode="auto">
            <a:xfrm>
              <a:off x="1545" y="13677"/>
              <a:ext cx="524" cy="1326"/>
            </a:xfrm>
            <a:custGeom>
              <a:avLst/>
              <a:gdLst/>
              <a:ahLst/>
              <a:cxnLst>
                <a:cxn ang="0">
                  <a:pos x="132" y="310"/>
                </a:cxn>
                <a:cxn ang="0">
                  <a:pos x="144" y="350"/>
                </a:cxn>
                <a:cxn ang="0">
                  <a:pos x="168" y="330"/>
                </a:cxn>
                <a:cxn ang="0">
                  <a:pos x="192" y="290"/>
                </a:cxn>
                <a:cxn ang="0">
                  <a:pos x="240" y="270"/>
                </a:cxn>
                <a:cxn ang="0">
                  <a:pos x="300" y="310"/>
                </a:cxn>
                <a:cxn ang="0">
                  <a:pos x="360" y="390"/>
                </a:cxn>
                <a:cxn ang="0">
                  <a:pos x="396" y="520"/>
                </a:cxn>
                <a:cxn ang="0">
                  <a:pos x="408" y="660"/>
                </a:cxn>
                <a:cxn ang="0">
                  <a:pos x="396" y="780"/>
                </a:cxn>
                <a:cxn ang="0">
                  <a:pos x="360" y="880"/>
                </a:cxn>
                <a:cxn ang="0">
                  <a:pos x="264" y="1050"/>
                </a:cxn>
                <a:cxn ang="0">
                  <a:pos x="204" y="1090"/>
                </a:cxn>
                <a:cxn ang="0">
                  <a:pos x="180" y="1070"/>
                </a:cxn>
                <a:cxn ang="0">
                  <a:pos x="156" y="1050"/>
                </a:cxn>
                <a:cxn ang="0">
                  <a:pos x="120" y="1030"/>
                </a:cxn>
                <a:cxn ang="0">
                  <a:pos x="108" y="1050"/>
                </a:cxn>
                <a:cxn ang="0">
                  <a:pos x="72" y="1090"/>
                </a:cxn>
                <a:cxn ang="0">
                  <a:pos x="24" y="1130"/>
                </a:cxn>
                <a:cxn ang="0">
                  <a:pos x="12" y="1150"/>
                </a:cxn>
                <a:cxn ang="0">
                  <a:pos x="0" y="1150"/>
                </a:cxn>
                <a:cxn ang="0">
                  <a:pos x="12" y="1190"/>
                </a:cxn>
                <a:cxn ang="0">
                  <a:pos x="48" y="1250"/>
                </a:cxn>
                <a:cxn ang="0">
                  <a:pos x="96" y="1270"/>
                </a:cxn>
                <a:cxn ang="0">
                  <a:pos x="156" y="1270"/>
                </a:cxn>
                <a:cxn ang="0">
                  <a:pos x="204" y="1230"/>
                </a:cxn>
                <a:cxn ang="0">
                  <a:pos x="300" y="1110"/>
                </a:cxn>
                <a:cxn ang="0">
                  <a:pos x="396" y="950"/>
                </a:cxn>
                <a:cxn ang="0">
                  <a:pos x="456" y="820"/>
                </a:cxn>
                <a:cxn ang="0">
                  <a:pos x="492" y="680"/>
                </a:cxn>
                <a:cxn ang="0">
                  <a:pos x="516" y="560"/>
                </a:cxn>
                <a:cxn ang="0">
                  <a:pos x="540" y="450"/>
                </a:cxn>
                <a:cxn ang="0">
                  <a:pos x="540" y="350"/>
                </a:cxn>
                <a:cxn ang="0">
                  <a:pos x="516" y="250"/>
                </a:cxn>
                <a:cxn ang="0">
                  <a:pos x="480" y="90"/>
                </a:cxn>
                <a:cxn ang="0">
                  <a:pos x="432" y="20"/>
                </a:cxn>
                <a:cxn ang="0">
                  <a:pos x="372" y="0"/>
                </a:cxn>
                <a:cxn ang="0">
                  <a:pos x="324" y="0"/>
                </a:cxn>
                <a:cxn ang="0">
                  <a:pos x="264" y="20"/>
                </a:cxn>
                <a:cxn ang="0">
                  <a:pos x="216" y="70"/>
                </a:cxn>
                <a:cxn ang="0">
                  <a:pos x="180" y="130"/>
                </a:cxn>
                <a:cxn ang="0">
                  <a:pos x="156" y="210"/>
                </a:cxn>
                <a:cxn ang="0">
                  <a:pos x="132" y="310"/>
                </a:cxn>
              </a:cxnLst>
              <a:rect l="0" t="0" r="r" b="b"/>
              <a:pathLst>
                <a:path w="540" h="1270">
                  <a:moveTo>
                    <a:pt x="132" y="310"/>
                  </a:moveTo>
                  <a:lnTo>
                    <a:pt x="144" y="350"/>
                  </a:lnTo>
                  <a:lnTo>
                    <a:pt x="168" y="330"/>
                  </a:lnTo>
                  <a:lnTo>
                    <a:pt x="192" y="290"/>
                  </a:lnTo>
                  <a:lnTo>
                    <a:pt x="240" y="270"/>
                  </a:lnTo>
                  <a:lnTo>
                    <a:pt x="300" y="310"/>
                  </a:lnTo>
                  <a:lnTo>
                    <a:pt x="360" y="390"/>
                  </a:lnTo>
                  <a:lnTo>
                    <a:pt x="396" y="520"/>
                  </a:lnTo>
                  <a:lnTo>
                    <a:pt x="408" y="660"/>
                  </a:lnTo>
                  <a:lnTo>
                    <a:pt x="396" y="780"/>
                  </a:lnTo>
                  <a:lnTo>
                    <a:pt x="360" y="880"/>
                  </a:lnTo>
                  <a:lnTo>
                    <a:pt x="264" y="1050"/>
                  </a:lnTo>
                  <a:lnTo>
                    <a:pt x="204" y="1090"/>
                  </a:lnTo>
                  <a:lnTo>
                    <a:pt x="180" y="1070"/>
                  </a:lnTo>
                  <a:lnTo>
                    <a:pt x="156" y="1050"/>
                  </a:lnTo>
                  <a:lnTo>
                    <a:pt x="120" y="1030"/>
                  </a:lnTo>
                  <a:lnTo>
                    <a:pt x="108" y="1050"/>
                  </a:lnTo>
                  <a:lnTo>
                    <a:pt x="72" y="1090"/>
                  </a:lnTo>
                  <a:lnTo>
                    <a:pt x="24" y="1130"/>
                  </a:lnTo>
                  <a:lnTo>
                    <a:pt x="12" y="1150"/>
                  </a:lnTo>
                  <a:lnTo>
                    <a:pt x="0" y="1150"/>
                  </a:lnTo>
                  <a:lnTo>
                    <a:pt x="12" y="1190"/>
                  </a:lnTo>
                  <a:lnTo>
                    <a:pt x="48" y="1250"/>
                  </a:lnTo>
                  <a:lnTo>
                    <a:pt x="96" y="1270"/>
                  </a:lnTo>
                  <a:lnTo>
                    <a:pt x="156" y="1270"/>
                  </a:lnTo>
                  <a:lnTo>
                    <a:pt x="204" y="1230"/>
                  </a:lnTo>
                  <a:lnTo>
                    <a:pt x="300" y="1110"/>
                  </a:lnTo>
                  <a:lnTo>
                    <a:pt x="396" y="950"/>
                  </a:lnTo>
                  <a:lnTo>
                    <a:pt x="456" y="820"/>
                  </a:lnTo>
                  <a:lnTo>
                    <a:pt x="492" y="680"/>
                  </a:lnTo>
                  <a:lnTo>
                    <a:pt x="516" y="560"/>
                  </a:lnTo>
                  <a:lnTo>
                    <a:pt x="540" y="450"/>
                  </a:lnTo>
                  <a:lnTo>
                    <a:pt x="540" y="350"/>
                  </a:lnTo>
                  <a:lnTo>
                    <a:pt x="516" y="250"/>
                  </a:lnTo>
                  <a:lnTo>
                    <a:pt x="480" y="90"/>
                  </a:lnTo>
                  <a:lnTo>
                    <a:pt x="432" y="20"/>
                  </a:lnTo>
                  <a:lnTo>
                    <a:pt x="372" y="0"/>
                  </a:lnTo>
                  <a:lnTo>
                    <a:pt x="324" y="0"/>
                  </a:lnTo>
                  <a:lnTo>
                    <a:pt x="264" y="20"/>
                  </a:lnTo>
                  <a:lnTo>
                    <a:pt x="216" y="70"/>
                  </a:lnTo>
                  <a:lnTo>
                    <a:pt x="180" y="130"/>
                  </a:lnTo>
                  <a:lnTo>
                    <a:pt x="156" y="210"/>
                  </a:lnTo>
                  <a:lnTo>
                    <a:pt x="132" y="31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7" name="Freeform 23"/>
            <p:cNvSpPr>
              <a:spLocks/>
            </p:cNvSpPr>
            <p:nvPr/>
          </p:nvSpPr>
          <p:spPr bwMode="auto">
            <a:xfrm>
              <a:off x="1591" y="13730"/>
              <a:ext cx="816" cy="1900"/>
            </a:xfrm>
            <a:custGeom>
              <a:avLst/>
              <a:gdLst/>
              <a:ahLst/>
              <a:cxnLst>
                <a:cxn ang="0">
                  <a:pos x="0" y="1800"/>
                </a:cxn>
                <a:cxn ang="0">
                  <a:pos x="0" y="1700"/>
                </a:cxn>
                <a:cxn ang="0">
                  <a:pos x="12" y="1570"/>
                </a:cxn>
                <a:cxn ang="0">
                  <a:pos x="24" y="1450"/>
                </a:cxn>
                <a:cxn ang="0">
                  <a:pos x="0" y="1350"/>
                </a:cxn>
                <a:cxn ang="0">
                  <a:pos x="0" y="1310"/>
                </a:cxn>
                <a:cxn ang="0">
                  <a:pos x="24" y="1310"/>
                </a:cxn>
                <a:cxn ang="0">
                  <a:pos x="36" y="1310"/>
                </a:cxn>
                <a:cxn ang="0">
                  <a:pos x="72" y="1310"/>
                </a:cxn>
                <a:cxn ang="0">
                  <a:pos x="168" y="1240"/>
                </a:cxn>
                <a:cxn ang="0">
                  <a:pos x="276" y="1100"/>
                </a:cxn>
                <a:cxn ang="0">
                  <a:pos x="372" y="940"/>
                </a:cxn>
                <a:cxn ang="0">
                  <a:pos x="432" y="790"/>
                </a:cxn>
                <a:cxn ang="0">
                  <a:pos x="492" y="590"/>
                </a:cxn>
                <a:cxn ang="0">
                  <a:pos x="528" y="380"/>
                </a:cxn>
                <a:cxn ang="0">
                  <a:pos x="528" y="280"/>
                </a:cxn>
                <a:cxn ang="0">
                  <a:pos x="516" y="160"/>
                </a:cxn>
                <a:cxn ang="0">
                  <a:pos x="504" y="120"/>
                </a:cxn>
                <a:cxn ang="0">
                  <a:pos x="504" y="80"/>
                </a:cxn>
                <a:cxn ang="0">
                  <a:pos x="552" y="60"/>
                </a:cxn>
                <a:cxn ang="0">
                  <a:pos x="612" y="100"/>
                </a:cxn>
                <a:cxn ang="0">
                  <a:pos x="648" y="100"/>
                </a:cxn>
                <a:cxn ang="0">
                  <a:pos x="709" y="60"/>
                </a:cxn>
                <a:cxn ang="0">
                  <a:pos x="805" y="0"/>
                </a:cxn>
                <a:cxn ang="0">
                  <a:pos x="829" y="0"/>
                </a:cxn>
                <a:cxn ang="0">
                  <a:pos x="841" y="0"/>
                </a:cxn>
                <a:cxn ang="0">
                  <a:pos x="841" y="20"/>
                </a:cxn>
                <a:cxn ang="0">
                  <a:pos x="829" y="60"/>
                </a:cxn>
                <a:cxn ang="0">
                  <a:pos x="805" y="260"/>
                </a:cxn>
                <a:cxn ang="0">
                  <a:pos x="793" y="410"/>
                </a:cxn>
                <a:cxn ang="0">
                  <a:pos x="793" y="470"/>
                </a:cxn>
                <a:cxn ang="0">
                  <a:pos x="805" y="610"/>
                </a:cxn>
                <a:cxn ang="0">
                  <a:pos x="805" y="650"/>
                </a:cxn>
                <a:cxn ang="0">
                  <a:pos x="793" y="690"/>
                </a:cxn>
                <a:cxn ang="0">
                  <a:pos x="781" y="690"/>
                </a:cxn>
                <a:cxn ang="0">
                  <a:pos x="757" y="670"/>
                </a:cxn>
                <a:cxn ang="0">
                  <a:pos x="697" y="650"/>
                </a:cxn>
                <a:cxn ang="0">
                  <a:pos x="648" y="670"/>
                </a:cxn>
                <a:cxn ang="0">
                  <a:pos x="552" y="730"/>
                </a:cxn>
                <a:cxn ang="0">
                  <a:pos x="468" y="860"/>
                </a:cxn>
                <a:cxn ang="0">
                  <a:pos x="396" y="980"/>
                </a:cxn>
                <a:cxn ang="0">
                  <a:pos x="324" y="1200"/>
                </a:cxn>
                <a:cxn ang="0">
                  <a:pos x="264" y="1450"/>
                </a:cxn>
                <a:cxn ang="0">
                  <a:pos x="228" y="1650"/>
                </a:cxn>
                <a:cxn ang="0">
                  <a:pos x="216" y="1720"/>
                </a:cxn>
                <a:cxn ang="0">
                  <a:pos x="228" y="1760"/>
                </a:cxn>
                <a:cxn ang="0">
                  <a:pos x="216" y="1780"/>
                </a:cxn>
                <a:cxn ang="0">
                  <a:pos x="216" y="1800"/>
                </a:cxn>
                <a:cxn ang="0">
                  <a:pos x="168" y="1760"/>
                </a:cxn>
                <a:cxn ang="0">
                  <a:pos x="108" y="1780"/>
                </a:cxn>
                <a:cxn ang="0">
                  <a:pos x="36" y="1820"/>
                </a:cxn>
                <a:cxn ang="0">
                  <a:pos x="0" y="1800"/>
                </a:cxn>
              </a:cxnLst>
              <a:rect l="0" t="0" r="r" b="b"/>
              <a:pathLst>
                <a:path w="841" h="1820">
                  <a:moveTo>
                    <a:pt x="0" y="1800"/>
                  </a:moveTo>
                  <a:lnTo>
                    <a:pt x="0" y="1700"/>
                  </a:lnTo>
                  <a:lnTo>
                    <a:pt x="12" y="1570"/>
                  </a:lnTo>
                  <a:lnTo>
                    <a:pt x="24" y="1450"/>
                  </a:lnTo>
                  <a:lnTo>
                    <a:pt x="0" y="1350"/>
                  </a:lnTo>
                  <a:lnTo>
                    <a:pt x="0" y="1310"/>
                  </a:lnTo>
                  <a:lnTo>
                    <a:pt x="24" y="1310"/>
                  </a:lnTo>
                  <a:lnTo>
                    <a:pt x="36" y="1310"/>
                  </a:lnTo>
                  <a:lnTo>
                    <a:pt x="72" y="1310"/>
                  </a:lnTo>
                  <a:lnTo>
                    <a:pt x="168" y="1240"/>
                  </a:lnTo>
                  <a:lnTo>
                    <a:pt x="276" y="1100"/>
                  </a:lnTo>
                  <a:lnTo>
                    <a:pt x="372" y="940"/>
                  </a:lnTo>
                  <a:lnTo>
                    <a:pt x="432" y="790"/>
                  </a:lnTo>
                  <a:lnTo>
                    <a:pt x="492" y="590"/>
                  </a:lnTo>
                  <a:lnTo>
                    <a:pt x="528" y="380"/>
                  </a:lnTo>
                  <a:lnTo>
                    <a:pt x="528" y="280"/>
                  </a:lnTo>
                  <a:lnTo>
                    <a:pt x="516" y="160"/>
                  </a:lnTo>
                  <a:lnTo>
                    <a:pt x="504" y="120"/>
                  </a:lnTo>
                  <a:lnTo>
                    <a:pt x="504" y="80"/>
                  </a:lnTo>
                  <a:lnTo>
                    <a:pt x="552" y="60"/>
                  </a:lnTo>
                  <a:lnTo>
                    <a:pt x="612" y="100"/>
                  </a:lnTo>
                  <a:lnTo>
                    <a:pt x="648" y="100"/>
                  </a:lnTo>
                  <a:lnTo>
                    <a:pt x="709" y="60"/>
                  </a:lnTo>
                  <a:lnTo>
                    <a:pt x="805" y="0"/>
                  </a:lnTo>
                  <a:lnTo>
                    <a:pt x="829" y="0"/>
                  </a:lnTo>
                  <a:lnTo>
                    <a:pt x="841" y="0"/>
                  </a:lnTo>
                  <a:lnTo>
                    <a:pt x="841" y="20"/>
                  </a:lnTo>
                  <a:lnTo>
                    <a:pt x="829" y="60"/>
                  </a:lnTo>
                  <a:lnTo>
                    <a:pt x="805" y="260"/>
                  </a:lnTo>
                  <a:lnTo>
                    <a:pt x="793" y="410"/>
                  </a:lnTo>
                  <a:lnTo>
                    <a:pt x="793" y="470"/>
                  </a:lnTo>
                  <a:lnTo>
                    <a:pt x="805" y="610"/>
                  </a:lnTo>
                  <a:lnTo>
                    <a:pt x="805" y="650"/>
                  </a:lnTo>
                  <a:lnTo>
                    <a:pt x="793" y="690"/>
                  </a:lnTo>
                  <a:lnTo>
                    <a:pt x="781" y="690"/>
                  </a:lnTo>
                  <a:lnTo>
                    <a:pt x="757" y="670"/>
                  </a:lnTo>
                  <a:lnTo>
                    <a:pt x="697" y="650"/>
                  </a:lnTo>
                  <a:lnTo>
                    <a:pt x="648" y="670"/>
                  </a:lnTo>
                  <a:lnTo>
                    <a:pt x="552" y="730"/>
                  </a:lnTo>
                  <a:lnTo>
                    <a:pt x="468" y="860"/>
                  </a:lnTo>
                  <a:lnTo>
                    <a:pt x="396" y="980"/>
                  </a:lnTo>
                  <a:lnTo>
                    <a:pt x="324" y="1200"/>
                  </a:lnTo>
                  <a:lnTo>
                    <a:pt x="264" y="1450"/>
                  </a:lnTo>
                  <a:lnTo>
                    <a:pt x="228" y="1650"/>
                  </a:lnTo>
                  <a:lnTo>
                    <a:pt x="216" y="1720"/>
                  </a:lnTo>
                  <a:lnTo>
                    <a:pt x="228" y="1760"/>
                  </a:lnTo>
                  <a:lnTo>
                    <a:pt x="216" y="1780"/>
                  </a:lnTo>
                  <a:lnTo>
                    <a:pt x="216" y="1800"/>
                  </a:lnTo>
                  <a:lnTo>
                    <a:pt x="168" y="1760"/>
                  </a:lnTo>
                  <a:lnTo>
                    <a:pt x="108" y="1780"/>
                  </a:lnTo>
                  <a:lnTo>
                    <a:pt x="36" y="1820"/>
                  </a:lnTo>
                  <a:lnTo>
                    <a:pt x="0" y="180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8" name="Freeform 24"/>
            <p:cNvSpPr>
              <a:spLocks/>
            </p:cNvSpPr>
            <p:nvPr/>
          </p:nvSpPr>
          <p:spPr bwMode="auto">
            <a:xfrm>
              <a:off x="10035" y="2033"/>
              <a:ext cx="292" cy="722"/>
            </a:xfrm>
            <a:custGeom>
              <a:avLst/>
              <a:gdLst/>
              <a:ahLst/>
              <a:cxnLst>
                <a:cxn ang="0">
                  <a:pos x="181" y="610"/>
                </a:cxn>
                <a:cxn ang="0">
                  <a:pos x="217" y="650"/>
                </a:cxn>
                <a:cxn ang="0">
                  <a:pos x="253" y="650"/>
                </a:cxn>
                <a:cxn ang="0">
                  <a:pos x="253" y="570"/>
                </a:cxn>
                <a:cxn ang="0">
                  <a:pos x="241" y="450"/>
                </a:cxn>
                <a:cxn ang="0">
                  <a:pos x="253" y="280"/>
                </a:cxn>
                <a:cxn ang="0">
                  <a:pos x="265" y="180"/>
                </a:cxn>
                <a:cxn ang="0">
                  <a:pos x="289" y="40"/>
                </a:cxn>
                <a:cxn ang="0">
                  <a:pos x="301" y="20"/>
                </a:cxn>
                <a:cxn ang="0">
                  <a:pos x="289" y="0"/>
                </a:cxn>
                <a:cxn ang="0">
                  <a:pos x="277" y="40"/>
                </a:cxn>
                <a:cxn ang="0">
                  <a:pos x="241" y="120"/>
                </a:cxn>
                <a:cxn ang="0">
                  <a:pos x="145" y="330"/>
                </a:cxn>
                <a:cxn ang="0">
                  <a:pos x="48" y="550"/>
                </a:cxn>
                <a:cxn ang="0">
                  <a:pos x="12" y="610"/>
                </a:cxn>
                <a:cxn ang="0">
                  <a:pos x="0" y="650"/>
                </a:cxn>
                <a:cxn ang="0">
                  <a:pos x="0" y="690"/>
                </a:cxn>
                <a:cxn ang="0">
                  <a:pos x="12" y="690"/>
                </a:cxn>
                <a:cxn ang="0">
                  <a:pos x="60" y="670"/>
                </a:cxn>
                <a:cxn ang="0">
                  <a:pos x="108" y="650"/>
                </a:cxn>
                <a:cxn ang="0">
                  <a:pos x="145" y="610"/>
                </a:cxn>
                <a:cxn ang="0">
                  <a:pos x="157" y="610"/>
                </a:cxn>
                <a:cxn ang="0">
                  <a:pos x="181" y="610"/>
                </a:cxn>
              </a:cxnLst>
              <a:rect l="0" t="0" r="r" b="b"/>
              <a:pathLst>
                <a:path w="301" h="690">
                  <a:moveTo>
                    <a:pt x="181" y="610"/>
                  </a:moveTo>
                  <a:lnTo>
                    <a:pt x="217" y="650"/>
                  </a:lnTo>
                  <a:lnTo>
                    <a:pt x="253" y="650"/>
                  </a:lnTo>
                  <a:lnTo>
                    <a:pt x="253" y="570"/>
                  </a:lnTo>
                  <a:lnTo>
                    <a:pt x="241" y="450"/>
                  </a:lnTo>
                  <a:lnTo>
                    <a:pt x="253" y="280"/>
                  </a:lnTo>
                  <a:lnTo>
                    <a:pt x="265" y="180"/>
                  </a:lnTo>
                  <a:lnTo>
                    <a:pt x="289" y="40"/>
                  </a:lnTo>
                  <a:lnTo>
                    <a:pt x="301" y="20"/>
                  </a:lnTo>
                  <a:lnTo>
                    <a:pt x="289" y="0"/>
                  </a:lnTo>
                  <a:lnTo>
                    <a:pt x="277" y="40"/>
                  </a:lnTo>
                  <a:lnTo>
                    <a:pt x="241" y="120"/>
                  </a:lnTo>
                  <a:lnTo>
                    <a:pt x="145" y="330"/>
                  </a:lnTo>
                  <a:lnTo>
                    <a:pt x="48" y="550"/>
                  </a:lnTo>
                  <a:lnTo>
                    <a:pt x="12" y="610"/>
                  </a:lnTo>
                  <a:lnTo>
                    <a:pt x="0" y="650"/>
                  </a:lnTo>
                  <a:lnTo>
                    <a:pt x="0" y="690"/>
                  </a:lnTo>
                  <a:lnTo>
                    <a:pt x="12" y="690"/>
                  </a:lnTo>
                  <a:lnTo>
                    <a:pt x="60" y="670"/>
                  </a:lnTo>
                  <a:lnTo>
                    <a:pt x="108" y="650"/>
                  </a:lnTo>
                  <a:lnTo>
                    <a:pt x="145" y="610"/>
                  </a:lnTo>
                  <a:lnTo>
                    <a:pt x="157" y="610"/>
                  </a:lnTo>
                  <a:lnTo>
                    <a:pt x="181" y="61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9" name="Freeform 25"/>
            <p:cNvSpPr>
              <a:spLocks/>
            </p:cNvSpPr>
            <p:nvPr/>
          </p:nvSpPr>
          <p:spPr bwMode="auto">
            <a:xfrm>
              <a:off x="10385" y="1950"/>
              <a:ext cx="82" cy="554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" y="140"/>
                </a:cxn>
                <a:cxn ang="0">
                  <a:pos x="0" y="300"/>
                </a:cxn>
                <a:cxn ang="0">
                  <a:pos x="0" y="410"/>
                </a:cxn>
                <a:cxn ang="0">
                  <a:pos x="24" y="510"/>
                </a:cxn>
                <a:cxn ang="0">
                  <a:pos x="48" y="530"/>
                </a:cxn>
                <a:cxn ang="0">
                  <a:pos x="72" y="490"/>
                </a:cxn>
                <a:cxn ang="0">
                  <a:pos x="84" y="470"/>
                </a:cxn>
                <a:cxn ang="0">
                  <a:pos x="72" y="430"/>
                </a:cxn>
                <a:cxn ang="0">
                  <a:pos x="48" y="320"/>
                </a:cxn>
                <a:cxn ang="0">
                  <a:pos x="36" y="220"/>
                </a:cxn>
                <a:cxn ang="0">
                  <a:pos x="48" y="120"/>
                </a:cxn>
                <a:cxn ang="0">
                  <a:pos x="72" y="40"/>
                </a:cxn>
                <a:cxn ang="0">
                  <a:pos x="72" y="0"/>
                </a:cxn>
                <a:cxn ang="0">
                  <a:pos x="60" y="0"/>
                </a:cxn>
              </a:cxnLst>
              <a:rect l="0" t="0" r="r" b="b"/>
              <a:pathLst>
                <a:path w="84" h="530">
                  <a:moveTo>
                    <a:pt x="60" y="0"/>
                  </a:moveTo>
                  <a:lnTo>
                    <a:pt x="12" y="140"/>
                  </a:lnTo>
                  <a:lnTo>
                    <a:pt x="0" y="300"/>
                  </a:lnTo>
                  <a:lnTo>
                    <a:pt x="0" y="410"/>
                  </a:lnTo>
                  <a:lnTo>
                    <a:pt x="24" y="510"/>
                  </a:lnTo>
                  <a:lnTo>
                    <a:pt x="48" y="530"/>
                  </a:lnTo>
                  <a:lnTo>
                    <a:pt x="72" y="490"/>
                  </a:lnTo>
                  <a:lnTo>
                    <a:pt x="84" y="470"/>
                  </a:lnTo>
                  <a:lnTo>
                    <a:pt x="72" y="430"/>
                  </a:lnTo>
                  <a:lnTo>
                    <a:pt x="48" y="320"/>
                  </a:lnTo>
                  <a:lnTo>
                    <a:pt x="36" y="220"/>
                  </a:lnTo>
                  <a:lnTo>
                    <a:pt x="48" y="120"/>
                  </a:lnTo>
                  <a:lnTo>
                    <a:pt x="72" y="40"/>
                  </a:lnTo>
                  <a:lnTo>
                    <a:pt x="72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0" name="Freeform 26"/>
            <p:cNvSpPr>
              <a:spLocks/>
            </p:cNvSpPr>
            <p:nvPr/>
          </p:nvSpPr>
          <p:spPr bwMode="auto">
            <a:xfrm>
              <a:off x="10374" y="2608"/>
              <a:ext cx="221" cy="219"/>
            </a:xfrm>
            <a:custGeom>
              <a:avLst/>
              <a:gdLst/>
              <a:ahLst/>
              <a:cxnLst>
                <a:cxn ang="0">
                  <a:pos x="12" y="140"/>
                </a:cxn>
                <a:cxn ang="0">
                  <a:pos x="48" y="190"/>
                </a:cxn>
                <a:cxn ang="0">
                  <a:pos x="108" y="210"/>
                </a:cxn>
                <a:cxn ang="0">
                  <a:pos x="156" y="210"/>
                </a:cxn>
                <a:cxn ang="0">
                  <a:pos x="216" y="170"/>
                </a:cxn>
                <a:cxn ang="0">
                  <a:pos x="228" y="160"/>
                </a:cxn>
                <a:cxn ang="0">
                  <a:pos x="228" y="140"/>
                </a:cxn>
                <a:cxn ang="0">
                  <a:pos x="228" y="140"/>
                </a:cxn>
                <a:cxn ang="0">
                  <a:pos x="204" y="140"/>
                </a:cxn>
                <a:cxn ang="0">
                  <a:pos x="120" y="120"/>
                </a:cxn>
                <a:cxn ang="0">
                  <a:pos x="84" y="80"/>
                </a:cxn>
                <a:cxn ang="0">
                  <a:pos x="48" y="20"/>
                </a:cxn>
                <a:cxn ang="0">
                  <a:pos x="24" y="0"/>
                </a:cxn>
                <a:cxn ang="0">
                  <a:pos x="12" y="40"/>
                </a:cxn>
                <a:cxn ang="0">
                  <a:pos x="0" y="80"/>
                </a:cxn>
                <a:cxn ang="0">
                  <a:pos x="12" y="140"/>
                </a:cxn>
              </a:cxnLst>
              <a:rect l="0" t="0" r="r" b="b"/>
              <a:pathLst>
                <a:path w="228" h="210">
                  <a:moveTo>
                    <a:pt x="12" y="140"/>
                  </a:moveTo>
                  <a:lnTo>
                    <a:pt x="48" y="190"/>
                  </a:lnTo>
                  <a:lnTo>
                    <a:pt x="108" y="210"/>
                  </a:lnTo>
                  <a:lnTo>
                    <a:pt x="156" y="210"/>
                  </a:lnTo>
                  <a:lnTo>
                    <a:pt x="216" y="170"/>
                  </a:lnTo>
                  <a:lnTo>
                    <a:pt x="228" y="160"/>
                  </a:lnTo>
                  <a:lnTo>
                    <a:pt x="228" y="140"/>
                  </a:lnTo>
                  <a:lnTo>
                    <a:pt x="228" y="140"/>
                  </a:lnTo>
                  <a:lnTo>
                    <a:pt x="204" y="140"/>
                  </a:lnTo>
                  <a:lnTo>
                    <a:pt x="120" y="120"/>
                  </a:lnTo>
                  <a:lnTo>
                    <a:pt x="84" y="80"/>
                  </a:lnTo>
                  <a:lnTo>
                    <a:pt x="48" y="20"/>
                  </a:lnTo>
                  <a:lnTo>
                    <a:pt x="24" y="0"/>
                  </a:lnTo>
                  <a:lnTo>
                    <a:pt x="12" y="40"/>
                  </a:lnTo>
                  <a:lnTo>
                    <a:pt x="0" y="80"/>
                  </a:lnTo>
                  <a:lnTo>
                    <a:pt x="12" y="14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1" name="Freeform 27"/>
            <p:cNvSpPr>
              <a:spLocks/>
            </p:cNvSpPr>
            <p:nvPr/>
          </p:nvSpPr>
          <p:spPr bwMode="auto">
            <a:xfrm>
              <a:off x="10606" y="1647"/>
              <a:ext cx="187" cy="10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48" y="20"/>
                </a:cxn>
                <a:cxn ang="0">
                  <a:pos x="84" y="80"/>
                </a:cxn>
                <a:cxn ang="0">
                  <a:pos x="96" y="100"/>
                </a:cxn>
                <a:cxn ang="0">
                  <a:pos x="120" y="80"/>
                </a:cxn>
                <a:cxn ang="0">
                  <a:pos x="180" y="20"/>
                </a:cxn>
                <a:cxn ang="0">
                  <a:pos x="192" y="0"/>
                </a:cxn>
                <a:cxn ang="0">
                  <a:pos x="168" y="0"/>
                </a:cxn>
                <a:cxn ang="0">
                  <a:pos x="120" y="20"/>
                </a:cxn>
                <a:cxn ang="0">
                  <a:pos x="96" y="20"/>
                </a:cxn>
                <a:cxn ang="0">
                  <a:pos x="60" y="0"/>
                </a:cxn>
                <a:cxn ang="0">
                  <a:pos x="24" y="0"/>
                </a:cxn>
                <a:cxn ang="0">
                  <a:pos x="0" y="20"/>
                </a:cxn>
                <a:cxn ang="0">
                  <a:pos x="0" y="40"/>
                </a:cxn>
                <a:cxn ang="0">
                  <a:pos x="12" y="20"/>
                </a:cxn>
              </a:cxnLst>
              <a:rect l="0" t="0" r="r" b="b"/>
              <a:pathLst>
                <a:path w="192" h="100">
                  <a:moveTo>
                    <a:pt x="12" y="20"/>
                  </a:moveTo>
                  <a:lnTo>
                    <a:pt x="48" y="20"/>
                  </a:lnTo>
                  <a:lnTo>
                    <a:pt x="84" y="80"/>
                  </a:lnTo>
                  <a:lnTo>
                    <a:pt x="96" y="100"/>
                  </a:lnTo>
                  <a:lnTo>
                    <a:pt x="120" y="80"/>
                  </a:lnTo>
                  <a:lnTo>
                    <a:pt x="180" y="20"/>
                  </a:lnTo>
                  <a:lnTo>
                    <a:pt x="192" y="0"/>
                  </a:lnTo>
                  <a:lnTo>
                    <a:pt x="168" y="0"/>
                  </a:lnTo>
                  <a:lnTo>
                    <a:pt x="120" y="20"/>
                  </a:lnTo>
                  <a:lnTo>
                    <a:pt x="96" y="20"/>
                  </a:lnTo>
                  <a:lnTo>
                    <a:pt x="60" y="0"/>
                  </a:lnTo>
                  <a:lnTo>
                    <a:pt x="24" y="0"/>
                  </a:lnTo>
                  <a:lnTo>
                    <a:pt x="0" y="20"/>
                  </a:lnTo>
                  <a:lnTo>
                    <a:pt x="0" y="4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2" name="Freeform 28"/>
            <p:cNvSpPr>
              <a:spLocks/>
            </p:cNvSpPr>
            <p:nvPr/>
          </p:nvSpPr>
          <p:spPr bwMode="auto">
            <a:xfrm>
              <a:off x="10490" y="1324"/>
              <a:ext cx="291" cy="669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24" y="600"/>
                </a:cxn>
                <a:cxn ang="0">
                  <a:pos x="60" y="520"/>
                </a:cxn>
                <a:cxn ang="0">
                  <a:pos x="144" y="330"/>
                </a:cxn>
                <a:cxn ang="0">
                  <a:pos x="240" y="110"/>
                </a:cxn>
                <a:cxn ang="0">
                  <a:pos x="276" y="40"/>
                </a:cxn>
                <a:cxn ang="0">
                  <a:pos x="288" y="0"/>
                </a:cxn>
                <a:cxn ang="0">
                  <a:pos x="300" y="20"/>
                </a:cxn>
                <a:cxn ang="0">
                  <a:pos x="300" y="70"/>
                </a:cxn>
                <a:cxn ang="0">
                  <a:pos x="276" y="230"/>
                </a:cxn>
                <a:cxn ang="0">
                  <a:pos x="276" y="310"/>
                </a:cxn>
                <a:cxn ang="0">
                  <a:pos x="288" y="390"/>
                </a:cxn>
                <a:cxn ang="0">
                  <a:pos x="288" y="410"/>
                </a:cxn>
                <a:cxn ang="0">
                  <a:pos x="276" y="410"/>
                </a:cxn>
                <a:cxn ang="0">
                  <a:pos x="216" y="410"/>
                </a:cxn>
                <a:cxn ang="0">
                  <a:pos x="156" y="470"/>
                </a:cxn>
                <a:cxn ang="0">
                  <a:pos x="84" y="540"/>
                </a:cxn>
                <a:cxn ang="0">
                  <a:pos x="36" y="620"/>
                </a:cxn>
                <a:cxn ang="0">
                  <a:pos x="0" y="640"/>
                </a:cxn>
                <a:cxn ang="0">
                  <a:pos x="0" y="620"/>
                </a:cxn>
              </a:cxnLst>
              <a:rect l="0" t="0" r="r" b="b"/>
              <a:pathLst>
                <a:path w="300" h="640">
                  <a:moveTo>
                    <a:pt x="0" y="620"/>
                  </a:moveTo>
                  <a:lnTo>
                    <a:pt x="24" y="600"/>
                  </a:lnTo>
                  <a:lnTo>
                    <a:pt x="60" y="520"/>
                  </a:lnTo>
                  <a:lnTo>
                    <a:pt x="144" y="330"/>
                  </a:lnTo>
                  <a:lnTo>
                    <a:pt x="240" y="110"/>
                  </a:lnTo>
                  <a:lnTo>
                    <a:pt x="276" y="40"/>
                  </a:lnTo>
                  <a:lnTo>
                    <a:pt x="288" y="0"/>
                  </a:lnTo>
                  <a:lnTo>
                    <a:pt x="300" y="20"/>
                  </a:lnTo>
                  <a:lnTo>
                    <a:pt x="300" y="70"/>
                  </a:lnTo>
                  <a:lnTo>
                    <a:pt x="276" y="230"/>
                  </a:lnTo>
                  <a:lnTo>
                    <a:pt x="276" y="310"/>
                  </a:lnTo>
                  <a:lnTo>
                    <a:pt x="288" y="390"/>
                  </a:lnTo>
                  <a:lnTo>
                    <a:pt x="288" y="410"/>
                  </a:lnTo>
                  <a:lnTo>
                    <a:pt x="276" y="410"/>
                  </a:lnTo>
                  <a:lnTo>
                    <a:pt x="216" y="410"/>
                  </a:lnTo>
                  <a:lnTo>
                    <a:pt x="156" y="470"/>
                  </a:lnTo>
                  <a:lnTo>
                    <a:pt x="84" y="540"/>
                  </a:lnTo>
                  <a:lnTo>
                    <a:pt x="36" y="620"/>
                  </a:lnTo>
                  <a:lnTo>
                    <a:pt x="0" y="640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3" name="Freeform 29"/>
            <p:cNvSpPr>
              <a:spLocks/>
            </p:cNvSpPr>
            <p:nvPr/>
          </p:nvSpPr>
          <p:spPr bwMode="auto">
            <a:xfrm>
              <a:off x="10467" y="1324"/>
              <a:ext cx="58" cy="490"/>
            </a:xfrm>
            <a:custGeom>
              <a:avLst/>
              <a:gdLst/>
              <a:ahLst/>
              <a:cxnLst>
                <a:cxn ang="0">
                  <a:pos x="24" y="20"/>
                </a:cxn>
                <a:cxn ang="0">
                  <a:pos x="0" y="120"/>
                </a:cxn>
                <a:cxn ang="0">
                  <a:pos x="0" y="160"/>
                </a:cxn>
                <a:cxn ang="0">
                  <a:pos x="12" y="190"/>
                </a:cxn>
                <a:cxn ang="0">
                  <a:pos x="24" y="270"/>
                </a:cxn>
                <a:cxn ang="0">
                  <a:pos x="24" y="410"/>
                </a:cxn>
                <a:cxn ang="0">
                  <a:pos x="12" y="450"/>
                </a:cxn>
                <a:cxn ang="0">
                  <a:pos x="24" y="470"/>
                </a:cxn>
                <a:cxn ang="0">
                  <a:pos x="24" y="450"/>
                </a:cxn>
                <a:cxn ang="0">
                  <a:pos x="48" y="350"/>
                </a:cxn>
                <a:cxn ang="0">
                  <a:pos x="60" y="230"/>
                </a:cxn>
                <a:cxn ang="0">
                  <a:pos x="48" y="120"/>
                </a:cxn>
                <a:cxn ang="0">
                  <a:pos x="24" y="0"/>
                </a:cxn>
                <a:cxn ang="0">
                  <a:pos x="24" y="20"/>
                </a:cxn>
              </a:cxnLst>
              <a:rect l="0" t="0" r="r" b="b"/>
              <a:pathLst>
                <a:path w="60" h="470">
                  <a:moveTo>
                    <a:pt x="24" y="20"/>
                  </a:moveTo>
                  <a:lnTo>
                    <a:pt x="0" y="120"/>
                  </a:lnTo>
                  <a:lnTo>
                    <a:pt x="0" y="160"/>
                  </a:lnTo>
                  <a:lnTo>
                    <a:pt x="12" y="190"/>
                  </a:lnTo>
                  <a:lnTo>
                    <a:pt x="24" y="270"/>
                  </a:lnTo>
                  <a:lnTo>
                    <a:pt x="24" y="410"/>
                  </a:lnTo>
                  <a:lnTo>
                    <a:pt x="12" y="450"/>
                  </a:lnTo>
                  <a:lnTo>
                    <a:pt x="24" y="470"/>
                  </a:lnTo>
                  <a:lnTo>
                    <a:pt x="24" y="450"/>
                  </a:lnTo>
                  <a:lnTo>
                    <a:pt x="48" y="350"/>
                  </a:lnTo>
                  <a:lnTo>
                    <a:pt x="60" y="230"/>
                  </a:lnTo>
                  <a:lnTo>
                    <a:pt x="48" y="120"/>
                  </a:lnTo>
                  <a:lnTo>
                    <a:pt x="24" y="0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4" name="Freeform 30"/>
            <p:cNvSpPr>
              <a:spLocks/>
            </p:cNvSpPr>
            <p:nvPr/>
          </p:nvSpPr>
          <p:spPr bwMode="auto">
            <a:xfrm>
              <a:off x="10093" y="1772"/>
              <a:ext cx="246" cy="221"/>
            </a:xfrm>
            <a:custGeom>
              <a:avLst/>
              <a:gdLst/>
              <a:ahLst/>
              <a:cxnLst>
                <a:cxn ang="0">
                  <a:pos x="253" y="20"/>
                </a:cxn>
                <a:cxn ang="0">
                  <a:pos x="193" y="120"/>
                </a:cxn>
                <a:cxn ang="0">
                  <a:pos x="133" y="190"/>
                </a:cxn>
                <a:cxn ang="0">
                  <a:pos x="61" y="210"/>
                </a:cxn>
                <a:cxn ang="0">
                  <a:pos x="36" y="190"/>
                </a:cxn>
                <a:cxn ang="0">
                  <a:pos x="12" y="150"/>
                </a:cxn>
                <a:cxn ang="0">
                  <a:pos x="0" y="120"/>
                </a:cxn>
                <a:cxn ang="0">
                  <a:pos x="0" y="80"/>
                </a:cxn>
                <a:cxn ang="0">
                  <a:pos x="12" y="80"/>
                </a:cxn>
                <a:cxn ang="0">
                  <a:pos x="24" y="80"/>
                </a:cxn>
                <a:cxn ang="0">
                  <a:pos x="73" y="120"/>
                </a:cxn>
                <a:cxn ang="0">
                  <a:pos x="133" y="120"/>
                </a:cxn>
                <a:cxn ang="0">
                  <a:pos x="193" y="80"/>
                </a:cxn>
                <a:cxn ang="0">
                  <a:pos x="241" y="20"/>
                </a:cxn>
                <a:cxn ang="0">
                  <a:pos x="253" y="0"/>
                </a:cxn>
                <a:cxn ang="0">
                  <a:pos x="253" y="20"/>
                </a:cxn>
              </a:cxnLst>
              <a:rect l="0" t="0" r="r" b="b"/>
              <a:pathLst>
                <a:path w="253" h="210">
                  <a:moveTo>
                    <a:pt x="253" y="20"/>
                  </a:moveTo>
                  <a:lnTo>
                    <a:pt x="193" y="120"/>
                  </a:lnTo>
                  <a:lnTo>
                    <a:pt x="133" y="190"/>
                  </a:lnTo>
                  <a:lnTo>
                    <a:pt x="61" y="210"/>
                  </a:lnTo>
                  <a:lnTo>
                    <a:pt x="36" y="190"/>
                  </a:lnTo>
                  <a:lnTo>
                    <a:pt x="12" y="150"/>
                  </a:lnTo>
                  <a:lnTo>
                    <a:pt x="0" y="120"/>
                  </a:lnTo>
                  <a:lnTo>
                    <a:pt x="0" y="80"/>
                  </a:lnTo>
                  <a:lnTo>
                    <a:pt x="12" y="80"/>
                  </a:lnTo>
                  <a:lnTo>
                    <a:pt x="24" y="80"/>
                  </a:lnTo>
                  <a:lnTo>
                    <a:pt x="73" y="120"/>
                  </a:lnTo>
                  <a:lnTo>
                    <a:pt x="133" y="120"/>
                  </a:lnTo>
                  <a:lnTo>
                    <a:pt x="193" y="80"/>
                  </a:lnTo>
                  <a:lnTo>
                    <a:pt x="241" y="20"/>
                  </a:lnTo>
                  <a:lnTo>
                    <a:pt x="253" y="0"/>
                  </a:lnTo>
                  <a:lnTo>
                    <a:pt x="253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5" name="Freeform 31"/>
            <p:cNvSpPr>
              <a:spLocks/>
            </p:cNvSpPr>
            <p:nvPr/>
          </p:nvSpPr>
          <p:spPr bwMode="auto">
            <a:xfrm>
              <a:off x="10023" y="1324"/>
              <a:ext cx="82" cy="470"/>
            </a:xfrm>
            <a:custGeom>
              <a:avLst/>
              <a:gdLst/>
              <a:ahLst/>
              <a:cxnLst>
                <a:cxn ang="0">
                  <a:pos x="84" y="450"/>
                </a:cxn>
                <a:cxn ang="0">
                  <a:pos x="60" y="450"/>
                </a:cxn>
                <a:cxn ang="0">
                  <a:pos x="36" y="410"/>
                </a:cxn>
                <a:cxn ang="0">
                  <a:pos x="12" y="330"/>
                </a:cxn>
                <a:cxn ang="0">
                  <a:pos x="0" y="260"/>
                </a:cxn>
                <a:cxn ang="0">
                  <a:pos x="12" y="160"/>
                </a:cxn>
                <a:cxn ang="0">
                  <a:pos x="48" y="40"/>
                </a:cxn>
                <a:cxn ang="0">
                  <a:pos x="60" y="0"/>
                </a:cxn>
                <a:cxn ang="0">
                  <a:pos x="72" y="0"/>
                </a:cxn>
                <a:cxn ang="0">
                  <a:pos x="84" y="20"/>
                </a:cxn>
                <a:cxn ang="0">
                  <a:pos x="72" y="80"/>
                </a:cxn>
                <a:cxn ang="0">
                  <a:pos x="60" y="140"/>
                </a:cxn>
                <a:cxn ang="0">
                  <a:pos x="60" y="200"/>
                </a:cxn>
                <a:cxn ang="0">
                  <a:pos x="72" y="310"/>
                </a:cxn>
                <a:cxn ang="0">
                  <a:pos x="84" y="390"/>
                </a:cxn>
                <a:cxn ang="0">
                  <a:pos x="84" y="450"/>
                </a:cxn>
              </a:cxnLst>
              <a:rect l="0" t="0" r="r" b="b"/>
              <a:pathLst>
                <a:path w="84" h="450">
                  <a:moveTo>
                    <a:pt x="84" y="450"/>
                  </a:moveTo>
                  <a:lnTo>
                    <a:pt x="60" y="450"/>
                  </a:lnTo>
                  <a:lnTo>
                    <a:pt x="36" y="410"/>
                  </a:lnTo>
                  <a:lnTo>
                    <a:pt x="12" y="330"/>
                  </a:lnTo>
                  <a:lnTo>
                    <a:pt x="0" y="260"/>
                  </a:lnTo>
                  <a:lnTo>
                    <a:pt x="12" y="160"/>
                  </a:lnTo>
                  <a:lnTo>
                    <a:pt x="48" y="4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20"/>
                  </a:lnTo>
                  <a:lnTo>
                    <a:pt x="72" y="80"/>
                  </a:lnTo>
                  <a:lnTo>
                    <a:pt x="60" y="140"/>
                  </a:lnTo>
                  <a:lnTo>
                    <a:pt x="60" y="200"/>
                  </a:lnTo>
                  <a:lnTo>
                    <a:pt x="72" y="310"/>
                  </a:lnTo>
                  <a:lnTo>
                    <a:pt x="84" y="390"/>
                  </a:lnTo>
                  <a:lnTo>
                    <a:pt x="84" y="45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6" name="Freeform 32"/>
            <p:cNvSpPr>
              <a:spLocks/>
            </p:cNvSpPr>
            <p:nvPr/>
          </p:nvSpPr>
          <p:spPr bwMode="auto">
            <a:xfrm>
              <a:off x="2045" y="2033"/>
              <a:ext cx="304" cy="722"/>
            </a:xfrm>
            <a:custGeom>
              <a:avLst/>
              <a:gdLst/>
              <a:ahLst/>
              <a:cxnLst>
                <a:cxn ang="0">
                  <a:pos x="144" y="610"/>
                </a:cxn>
                <a:cxn ang="0">
                  <a:pos x="96" y="650"/>
                </a:cxn>
                <a:cxn ang="0">
                  <a:pos x="60" y="650"/>
                </a:cxn>
                <a:cxn ang="0">
                  <a:pos x="60" y="570"/>
                </a:cxn>
                <a:cxn ang="0">
                  <a:pos x="72" y="450"/>
                </a:cxn>
                <a:cxn ang="0">
                  <a:pos x="72" y="280"/>
                </a:cxn>
                <a:cxn ang="0">
                  <a:pos x="48" y="180"/>
                </a:cxn>
                <a:cxn ang="0">
                  <a:pos x="12" y="40"/>
                </a:cxn>
                <a:cxn ang="0">
                  <a:pos x="0" y="20"/>
                </a:cxn>
                <a:cxn ang="0">
                  <a:pos x="12" y="0"/>
                </a:cxn>
                <a:cxn ang="0">
                  <a:pos x="36" y="40"/>
                </a:cxn>
                <a:cxn ang="0">
                  <a:pos x="72" y="120"/>
                </a:cxn>
                <a:cxn ang="0">
                  <a:pos x="168" y="330"/>
                </a:cxn>
                <a:cxn ang="0">
                  <a:pos x="265" y="550"/>
                </a:cxn>
                <a:cxn ang="0">
                  <a:pos x="301" y="610"/>
                </a:cxn>
                <a:cxn ang="0">
                  <a:pos x="313" y="650"/>
                </a:cxn>
                <a:cxn ang="0">
                  <a:pos x="313" y="690"/>
                </a:cxn>
                <a:cxn ang="0">
                  <a:pos x="301" y="690"/>
                </a:cxn>
                <a:cxn ang="0">
                  <a:pos x="265" y="670"/>
                </a:cxn>
                <a:cxn ang="0">
                  <a:pos x="217" y="650"/>
                </a:cxn>
                <a:cxn ang="0">
                  <a:pos x="168" y="610"/>
                </a:cxn>
                <a:cxn ang="0">
                  <a:pos x="156" y="610"/>
                </a:cxn>
                <a:cxn ang="0">
                  <a:pos x="144" y="610"/>
                </a:cxn>
              </a:cxnLst>
              <a:rect l="0" t="0" r="r" b="b"/>
              <a:pathLst>
                <a:path w="313" h="690">
                  <a:moveTo>
                    <a:pt x="144" y="610"/>
                  </a:moveTo>
                  <a:lnTo>
                    <a:pt x="96" y="650"/>
                  </a:lnTo>
                  <a:lnTo>
                    <a:pt x="60" y="650"/>
                  </a:lnTo>
                  <a:lnTo>
                    <a:pt x="60" y="570"/>
                  </a:lnTo>
                  <a:lnTo>
                    <a:pt x="72" y="450"/>
                  </a:lnTo>
                  <a:lnTo>
                    <a:pt x="72" y="280"/>
                  </a:lnTo>
                  <a:lnTo>
                    <a:pt x="48" y="180"/>
                  </a:lnTo>
                  <a:lnTo>
                    <a:pt x="12" y="40"/>
                  </a:lnTo>
                  <a:lnTo>
                    <a:pt x="0" y="20"/>
                  </a:lnTo>
                  <a:lnTo>
                    <a:pt x="12" y="0"/>
                  </a:lnTo>
                  <a:lnTo>
                    <a:pt x="36" y="40"/>
                  </a:lnTo>
                  <a:lnTo>
                    <a:pt x="72" y="120"/>
                  </a:lnTo>
                  <a:lnTo>
                    <a:pt x="168" y="330"/>
                  </a:lnTo>
                  <a:lnTo>
                    <a:pt x="265" y="550"/>
                  </a:lnTo>
                  <a:lnTo>
                    <a:pt x="301" y="610"/>
                  </a:lnTo>
                  <a:lnTo>
                    <a:pt x="313" y="650"/>
                  </a:lnTo>
                  <a:lnTo>
                    <a:pt x="313" y="690"/>
                  </a:lnTo>
                  <a:lnTo>
                    <a:pt x="301" y="690"/>
                  </a:lnTo>
                  <a:lnTo>
                    <a:pt x="265" y="670"/>
                  </a:lnTo>
                  <a:lnTo>
                    <a:pt x="217" y="650"/>
                  </a:lnTo>
                  <a:lnTo>
                    <a:pt x="168" y="610"/>
                  </a:lnTo>
                  <a:lnTo>
                    <a:pt x="156" y="610"/>
                  </a:lnTo>
                  <a:lnTo>
                    <a:pt x="144" y="61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7" name="Freeform 33"/>
            <p:cNvSpPr>
              <a:spLocks/>
            </p:cNvSpPr>
            <p:nvPr/>
          </p:nvSpPr>
          <p:spPr bwMode="auto">
            <a:xfrm>
              <a:off x="1917" y="1950"/>
              <a:ext cx="82" cy="554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60" y="140"/>
                </a:cxn>
                <a:cxn ang="0">
                  <a:pos x="84" y="300"/>
                </a:cxn>
                <a:cxn ang="0">
                  <a:pos x="84" y="410"/>
                </a:cxn>
                <a:cxn ang="0">
                  <a:pos x="60" y="510"/>
                </a:cxn>
                <a:cxn ang="0">
                  <a:pos x="36" y="530"/>
                </a:cxn>
                <a:cxn ang="0">
                  <a:pos x="12" y="490"/>
                </a:cxn>
                <a:cxn ang="0">
                  <a:pos x="0" y="470"/>
                </a:cxn>
                <a:cxn ang="0">
                  <a:pos x="0" y="430"/>
                </a:cxn>
                <a:cxn ang="0">
                  <a:pos x="24" y="320"/>
                </a:cxn>
                <a:cxn ang="0">
                  <a:pos x="48" y="220"/>
                </a:cxn>
                <a:cxn ang="0">
                  <a:pos x="36" y="120"/>
                </a:cxn>
                <a:cxn ang="0">
                  <a:pos x="12" y="40"/>
                </a:cxn>
                <a:cxn ang="0">
                  <a:pos x="12" y="0"/>
                </a:cxn>
                <a:cxn ang="0">
                  <a:pos x="24" y="0"/>
                </a:cxn>
              </a:cxnLst>
              <a:rect l="0" t="0" r="r" b="b"/>
              <a:pathLst>
                <a:path w="84" h="530">
                  <a:moveTo>
                    <a:pt x="24" y="0"/>
                  </a:moveTo>
                  <a:lnTo>
                    <a:pt x="60" y="140"/>
                  </a:lnTo>
                  <a:lnTo>
                    <a:pt x="84" y="300"/>
                  </a:lnTo>
                  <a:lnTo>
                    <a:pt x="84" y="410"/>
                  </a:lnTo>
                  <a:lnTo>
                    <a:pt x="60" y="510"/>
                  </a:lnTo>
                  <a:lnTo>
                    <a:pt x="36" y="530"/>
                  </a:lnTo>
                  <a:lnTo>
                    <a:pt x="12" y="490"/>
                  </a:lnTo>
                  <a:lnTo>
                    <a:pt x="0" y="470"/>
                  </a:lnTo>
                  <a:lnTo>
                    <a:pt x="0" y="430"/>
                  </a:lnTo>
                  <a:lnTo>
                    <a:pt x="24" y="320"/>
                  </a:lnTo>
                  <a:lnTo>
                    <a:pt x="48" y="220"/>
                  </a:lnTo>
                  <a:lnTo>
                    <a:pt x="36" y="120"/>
                  </a:lnTo>
                  <a:lnTo>
                    <a:pt x="12" y="40"/>
                  </a:lnTo>
                  <a:lnTo>
                    <a:pt x="12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8" name="Freeform 34"/>
            <p:cNvSpPr>
              <a:spLocks/>
            </p:cNvSpPr>
            <p:nvPr/>
          </p:nvSpPr>
          <p:spPr bwMode="auto">
            <a:xfrm>
              <a:off x="1778" y="2608"/>
              <a:ext cx="232" cy="219"/>
            </a:xfrm>
            <a:custGeom>
              <a:avLst/>
              <a:gdLst/>
              <a:ahLst/>
              <a:cxnLst>
                <a:cxn ang="0">
                  <a:pos x="228" y="140"/>
                </a:cxn>
                <a:cxn ang="0">
                  <a:pos x="180" y="190"/>
                </a:cxn>
                <a:cxn ang="0">
                  <a:pos x="132" y="210"/>
                </a:cxn>
                <a:cxn ang="0">
                  <a:pos x="72" y="210"/>
                </a:cxn>
                <a:cxn ang="0">
                  <a:pos x="24" y="170"/>
                </a:cxn>
                <a:cxn ang="0">
                  <a:pos x="0" y="160"/>
                </a:cxn>
                <a:cxn ang="0">
                  <a:pos x="0" y="140"/>
                </a:cxn>
                <a:cxn ang="0">
                  <a:pos x="12" y="140"/>
                </a:cxn>
                <a:cxn ang="0">
                  <a:pos x="36" y="140"/>
                </a:cxn>
                <a:cxn ang="0">
                  <a:pos x="120" y="120"/>
                </a:cxn>
                <a:cxn ang="0">
                  <a:pos x="156" y="80"/>
                </a:cxn>
                <a:cxn ang="0">
                  <a:pos x="192" y="20"/>
                </a:cxn>
                <a:cxn ang="0">
                  <a:pos x="204" y="0"/>
                </a:cxn>
                <a:cxn ang="0">
                  <a:pos x="228" y="40"/>
                </a:cxn>
                <a:cxn ang="0">
                  <a:pos x="240" y="80"/>
                </a:cxn>
                <a:cxn ang="0">
                  <a:pos x="228" y="140"/>
                </a:cxn>
              </a:cxnLst>
              <a:rect l="0" t="0" r="r" b="b"/>
              <a:pathLst>
                <a:path w="240" h="210">
                  <a:moveTo>
                    <a:pt x="228" y="140"/>
                  </a:moveTo>
                  <a:lnTo>
                    <a:pt x="180" y="190"/>
                  </a:lnTo>
                  <a:lnTo>
                    <a:pt x="132" y="210"/>
                  </a:lnTo>
                  <a:lnTo>
                    <a:pt x="72" y="210"/>
                  </a:lnTo>
                  <a:lnTo>
                    <a:pt x="24" y="170"/>
                  </a:lnTo>
                  <a:lnTo>
                    <a:pt x="0" y="160"/>
                  </a:lnTo>
                  <a:lnTo>
                    <a:pt x="0" y="140"/>
                  </a:lnTo>
                  <a:lnTo>
                    <a:pt x="12" y="140"/>
                  </a:lnTo>
                  <a:lnTo>
                    <a:pt x="36" y="140"/>
                  </a:lnTo>
                  <a:lnTo>
                    <a:pt x="120" y="120"/>
                  </a:lnTo>
                  <a:lnTo>
                    <a:pt x="156" y="80"/>
                  </a:lnTo>
                  <a:lnTo>
                    <a:pt x="192" y="20"/>
                  </a:lnTo>
                  <a:lnTo>
                    <a:pt x="204" y="0"/>
                  </a:lnTo>
                  <a:lnTo>
                    <a:pt x="228" y="40"/>
                  </a:lnTo>
                  <a:lnTo>
                    <a:pt x="240" y="80"/>
                  </a:lnTo>
                  <a:lnTo>
                    <a:pt x="228" y="14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9" name="Freeform 35"/>
            <p:cNvSpPr>
              <a:spLocks/>
            </p:cNvSpPr>
            <p:nvPr/>
          </p:nvSpPr>
          <p:spPr bwMode="auto">
            <a:xfrm>
              <a:off x="1591" y="1647"/>
              <a:ext cx="187" cy="105"/>
            </a:xfrm>
            <a:custGeom>
              <a:avLst/>
              <a:gdLst/>
              <a:ahLst/>
              <a:cxnLst>
                <a:cxn ang="0">
                  <a:pos x="180" y="20"/>
                </a:cxn>
                <a:cxn ang="0">
                  <a:pos x="144" y="20"/>
                </a:cxn>
                <a:cxn ang="0">
                  <a:pos x="108" y="80"/>
                </a:cxn>
                <a:cxn ang="0">
                  <a:pos x="84" y="100"/>
                </a:cxn>
                <a:cxn ang="0">
                  <a:pos x="72" y="80"/>
                </a:cxn>
                <a:cxn ang="0">
                  <a:pos x="0" y="2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72" y="20"/>
                </a:cxn>
                <a:cxn ang="0">
                  <a:pos x="96" y="20"/>
                </a:cxn>
                <a:cxn ang="0">
                  <a:pos x="132" y="0"/>
                </a:cxn>
                <a:cxn ang="0">
                  <a:pos x="180" y="0"/>
                </a:cxn>
                <a:cxn ang="0">
                  <a:pos x="180" y="20"/>
                </a:cxn>
                <a:cxn ang="0">
                  <a:pos x="192" y="40"/>
                </a:cxn>
                <a:cxn ang="0">
                  <a:pos x="180" y="20"/>
                </a:cxn>
              </a:cxnLst>
              <a:rect l="0" t="0" r="r" b="b"/>
              <a:pathLst>
                <a:path w="192" h="100">
                  <a:moveTo>
                    <a:pt x="180" y="20"/>
                  </a:moveTo>
                  <a:lnTo>
                    <a:pt x="144" y="20"/>
                  </a:lnTo>
                  <a:lnTo>
                    <a:pt x="108" y="80"/>
                  </a:lnTo>
                  <a:lnTo>
                    <a:pt x="84" y="100"/>
                  </a:lnTo>
                  <a:lnTo>
                    <a:pt x="72" y="8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72" y="20"/>
                  </a:lnTo>
                  <a:lnTo>
                    <a:pt x="96" y="20"/>
                  </a:lnTo>
                  <a:lnTo>
                    <a:pt x="132" y="0"/>
                  </a:lnTo>
                  <a:lnTo>
                    <a:pt x="180" y="0"/>
                  </a:lnTo>
                  <a:lnTo>
                    <a:pt x="180" y="20"/>
                  </a:lnTo>
                  <a:lnTo>
                    <a:pt x="192" y="40"/>
                  </a:lnTo>
                  <a:lnTo>
                    <a:pt x="180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0" name="Freeform 36"/>
            <p:cNvSpPr>
              <a:spLocks/>
            </p:cNvSpPr>
            <p:nvPr/>
          </p:nvSpPr>
          <p:spPr bwMode="auto">
            <a:xfrm>
              <a:off x="1603" y="1324"/>
              <a:ext cx="279" cy="669"/>
            </a:xfrm>
            <a:custGeom>
              <a:avLst/>
              <a:gdLst/>
              <a:ahLst/>
              <a:cxnLst>
                <a:cxn ang="0">
                  <a:pos x="288" y="620"/>
                </a:cxn>
                <a:cxn ang="0">
                  <a:pos x="276" y="600"/>
                </a:cxn>
                <a:cxn ang="0">
                  <a:pos x="240" y="520"/>
                </a:cxn>
                <a:cxn ang="0">
                  <a:pos x="156" y="330"/>
                </a:cxn>
                <a:cxn ang="0">
                  <a:pos x="60" y="110"/>
                </a:cxn>
                <a:cxn ang="0">
                  <a:pos x="24" y="4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0" y="70"/>
                </a:cxn>
                <a:cxn ang="0">
                  <a:pos x="24" y="230"/>
                </a:cxn>
                <a:cxn ang="0">
                  <a:pos x="24" y="310"/>
                </a:cxn>
                <a:cxn ang="0">
                  <a:pos x="12" y="390"/>
                </a:cxn>
                <a:cxn ang="0">
                  <a:pos x="12" y="410"/>
                </a:cxn>
                <a:cxn ang="0">
                  <a:pos x="24" y="410"/>
                </a:cxn>
                <a:cxn ang="0">
                  <a:pos x="72" y="410"/>
                </a:cxn>
                <a:cxn ang="0">
                  <a:pos x="144" y="470"/>
                </a:cxn>
                <a:cxn ang="0">
                  <a:pos x="216" y="540"/>
                </a:cxn>
                <a:cxn ang="0">
                  <a:pos x="264" y="620"/>
                </a:cxn>
                <a:cxn ang="0">
                  <a:pos x="288" y="640"/>
                </a:cxn>
                <a:cxn ang="0">
                  <a:pos x="288" y="620"/>
                </a:cxn>
              </a:cxnLst>
              <a:rect l="0" t="0" r="r" b="b"/>
              <a:pathLst>
                <a:path w="288" h="640">
                  <a:moveTo>
                    <a:pt x="288" y="620"/>
                  </a:moveTo>
                  <a:lnTo>
                    <a:pt x="276" y="600"/>
                  </a:lnTo>
                  <a:lnTo>
                    <a:pt x="240" y="520"/>
                  </a:lnTo>
                  <a:lnTo>
                    <a:pt x="156" y="330"/>
                  </a:lnTo>
                  <a:lnTo>
                    <a:pt x="60" y="110"/>
                  </a:lnTo>
                  <a:lnTo>
                    <a:pt x="24" y="4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0" y="70"/>
                  </a:lnTo>
                  <a:lnTo>
                    <a:pt x="24" y="230"/>
                  </a:lnTo>
                  <a:lnTo>
                    <a:pt x="24" y="310"/>
                  </a:lnTo>
                  <a:lnTo>
                    <a:pt x="12" y="390"/>
                  </a:lnTo>
                  <a:lnTo>
                    <a:pt x="12" y="410"/>
                  </a:lnTo>
                  <a:lnTo>
                    <a:pt x="24" y="410"/>
                  </a:lnTo>
                  <a:lnTo>
                    <a:pt x="72" y="410"/>
                  </a:lnTo>
                  <a:lnTo>
                    <a:pt x="144" y="470"/>
                  </a:lnTo>
                  <a:lnTo>
                    <a:pt x="216" y="540"/>
                  </a:lnTo>
                  <a:lnTo>
                    <a:pt x="264" y="620"/>
                  </a:lnTo>
                  <a:lnTo>
                    <a:pt x="288" y="640"/>
                  </a:lnTo>
                  <a:lnTo>
                    <a:pt x="288" y="6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1" name="Freeform 37"/>
            <p:cNvSpPr>
              <a:spLocks/>
            </p:cNvSpPr>
            <p:nvPr/>
          </p:nvSpPr>
          <p:spPr bwMode="auto">
            <a:xfrm>
              <a:off x="1871" y="1324"/>
              <a:ext cx="35" cy="490"/>
            </a:xfrm>
            <a:custGeom>
              <a:avLst/>
              <a:gdLst/>
              <a:ahLst/>
              <a:cxnLst>
                <a:cxn ang="0">
                  <a:pos x="24" y="20"/>
                </a:cxn>
                <a:cxn ang="0">
                  <a:pos x="36" y="120"/>
                </a:cxn>
                <a:cxn ang="0">
                  <a:pos x="36" y="160"/>
                </a:cxn>
                <a:cxn ang="0">
                  <a:pos x="36" y="190"/>
                </a:cxn>
                <a:cxn ang="0">
                  <a:pos x="24" y="270"/>
                </a:cxn>
                <a:cxn ang="0">
                  <a:pos x="36" y="410"/>
                </a:cxn>
                <a:cxn ang="0">
                  <a:pos x="36" y="450"/>
                </a:cxn>
                <a:cxn ang="0">
                  <a:pos x="36" y="470"/>
                </a:cxn>
                <a:cxn ang="0">
                  <a:pos x="24" y="470"/>
                </a:cxn>
                <a:cxn ang="0">
                  <a:pos x="12" y="450"/>
                </a:cxn>
                <a:cxn ang="0">
                  <a:pos x="0" y="350"/>
                </a:cxn>
                <a:cxn ang="0">
                  <a:pos x="0" y="230"/>
                </a:cxn>
                <a:cxn ang="0">
                  <a:pos x="0" y="120"/>
                </a:cxn>
                <a:cxn ang="0">
                  <a:pos x="12" y="0"/>
                </a:cxn>
                <a:cxn ang="0">
                  <a:pos x="24" y="0"/>
                </a:cxn>
                <a:cxn ang="0">
                  <a:pos x="24" y="20"/>
                </a:cxn>
              </a:cxnLst>
              <a:rect l="0" t="0" r="r" b="b"/>
              <a:pathLst>
                <a:path w="36" h="470">
                  <a:moveTo>
                    <a:pt x="24" y="20"/>
                  </a:moveTo>
                  <a:lnTo>
                    <a:pt x="36" y="120"/>
                  </a:lnTo>
                  <a:lnTo>
                    <a:pt x="36" y="160"/>
                  </a:lnTo>
                  <a:lnTo>
                    <a:pt x="36" y="190"/>
                  </a:lnTo>
                  <a:lnTo>
                    <a:pt x="24" y="270"/>
                  </a:lnTo>
                  <a:lnTo>
                    <a:pt x="36" y="410"/>
                  </a:lnTo>
                  <a:lnTo>
                    <a:pt x="36" y="450"/>
                  </a:lnTo>
                  <a:lnTo>
                    <a:pt x="36" y="470"/>
                  </a:lnTo>
                  <a:lnTo>
                    <a:pt x="24" y="470"/>
                  </a:lnTo>
                  <a:lnTo>
                    <a:pt x="12" y="450"/>
                  </a:lnTo>
                  <a:lnTo>
                    <a:pt x="0" y="350"/>
                  </a:lnTo>
                  <a:lnTo>
                    <a:pt x="0" y="230"/>
                  </a:lnTo>
                  <a:lnTo>
                    <a:pt x="0" y="120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2" name="Freeform 38"/>
            <p:cNvSpPr>
              <a:spLocks/>
            </p:cNvSpPr>
            <p:nvPr/>
          </p:nvSpPr>
          <p:spPr bwMode="auto">
            <a:xfrm>
              <a:off x="2045" y="1772"/>
              <a:ext cx="257" cy="221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48" y="120"/>
                </a:cxn>
                <a:cxn ang="0">
                  <a:pos x="120" y="190"/>
                </a:cxn>
                <a:cxn ang="0">
                  <a:pos x="193" y="210"/>
                </a:cxn>
                <a:cxn ang="0">
                  <a:pos x="229" y="190"/>
                </a:cxn>
                <a:cxn ang="0">
                  <a:pos x="253" y="150"/>
                </a:cxn>
                <a:cxn ang="0">
                  <a:pos x="265" y="120"/>
                </a:cxn>
                <a:cxn ang="0">
                  <a:pos x="253" y="80"/>
                </a:cxn>
                <a:cxn ang="0">
                  <a:pos x="241" y="80"/>
                </a:cxn>
                <a:cxn ang="0">
                  <a:pos x="229" y="80"/>
                </a:cxn>
                <a:cxn ang="0">
                  <a:pos x="180" y="120"/>
                </a:cxn>
                <a:cxn ang="0">
                  <a:pos x="108" y="120"/>
                </a:cxn>
                <a:cxn ang="0">
                  <a:pos x="48" y="80"/>
                </a:cxn>
                <a:cxn ang="0">
                  <a:pos x="0" y="20"/>
                </a:cxn>
                <a:cxn ang="0">
                  <a:pos x="0" y="0"/>
                </a:cxn>
                <a:cxn ang="0">
                  <a:pos x="0" y="20"/>
                </a:cxn>
              </a:cxnLst>
              <a:rect l="0" t="0" r="r" b="b"/>
              <a:pathLst>
                <a:path w="265" h="210">
                  <a:moveTo>
                    <a:pt x="0" y="20"/>
                  </a:moveTo>
                  <a:lnTo>
                    <a:pt x="48" y="120"/>
                  </a:lnTo>
                  <a:lnTo>
                    <a:pt x="120" y="190"/>
                  </a:lnTo>
                  <a:lnTo>
                    <a:pt x="193" y="210"/>
                  </a:lnTo>
                  <a:lnTo>
                    <a:pt x="229" y="190"/>
                  </a:lnTo>
                  <a:lnTo>
                    <a:pt x="253" y="150"/>
                  </a:lnTo>
                  <a:lnTo>
                    <a:pt x="265" y="120"/>
                  </a:lnTo>
                  <a:lnTo>
                    <a:pt x="253" y="80"/>
                  </a:lnTo>
                  <a:lnTo>
                    <a:pt x="241" y="80"/>
                  </a:lnTo>
                  <a:lnTo>
                    <a:pt x="229" y="80"/>
                  </a:lnTo>
                  <a:lnTo>
                    <a:pt x="180" y="120"/>
                  </a:lnTo>
                  <a:lnTo>
                    <a:pt x="108" y="120"/>
                  </a:lnTo>
                  <a:lnTo>
                    <a:pt x="48" y="8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3" name="Freeform 39"/>
            <p:cNvSpPr>
              <a:spLocks/>
            </p:cNvSpPr>
            <p:nvPr/>
          </p:nvSpPr>
          <p:spPr bwMode="auto">
            <a:xfrm>
              <a:off x="2267" y="1324"/>
              <a:ext cx="94" cy="470"/>
            </a:xfrm>
            <a:custGeom>
              <a:avLst/>
              <a:gdLst/>
              <a:ahLst/>
              <a:cxnLst>
                <a:cxn ang="0">
                  <a:pos x="12" y="450"/>
                </a:cxn>
                <a:cxn ang="0">
                  <a:pos x="36" y="450"/>
                </a:cxn>
                <a:cxn ang="0">
                  <a:pos x="72" y="410"/>
                </a:cxn>
                <a:cxn ang="0">
                  <a:pos x="84" y="330"/>
                </a:cxn>
                <a:cxn ang="0">
                  <a:pos x="96" y="260"/>
                </a:cxn>
                <a:cxn ang="0">
                  <a:pos x="84" y="160"/>
                </a:cxn>
                <a:cxn ang="0">
                  <a:pos x="48" y="40"/>
                </a:cxn>
                <a:cxn ang="0">
                  <a:pos x="36" y="0"/>
                </a:cxn>
                <a:cxn ang="0">
                  <a:pos x="24" y="0"/>
                </a:cxn>
                <a:cxn ang="0">
                  <a:pos x="24" y="20"/>
                </a:cxn>
                <a:cxn ang="0">
                  <a:pos x="36" y="80"/>
                </a:cxn>
                <a:cxn ang="0">
                  <a:pos x="36" y="140"/>
                </a:cxn>
                <a:cxn ang="0">
                  <a:pos x="36" y="200"/>
                </a:cxn>
                <a:cxn ang="0">
                  <a:pos x="24" y="310"/>
                </a:cxn>
                <a:cxn ang="0">
                  <a:pos x="0" y="390"/>
                </a:cxn>
                <a:cxn ang="0">
                  <a:pos x="12" y="450"/>
                </a:cxn>
              </a:cxnLst>
              <a:rect l="0" t="0" r="r" b="b"/>
              <a:pathLst>
                <a:path w="96" h="450">
                  <a:moveTo>
                    <a:pt x="12" y="450"/>
                  </a:moveTo>
                  <a:lnTo>
                    <a:pt x="36" y="450"/>
                  </a:lnTo>
                  <a:lnTo>
                    <a:pt x="72" y="410"/>
                  </a:lnTo>
                  <a:lnTo>
                    <a:pt x="84" y="330"/>
                  </a:lnTo>
                  <a:lnTo>
                    <a:pt x="96" y="260"/>
                  </a:lnTo>
                  <a:lnTo>
                    <a:pt x="84" y="160"/>
                  </a:lnTo>
                  <a:lnTo>
                    <a:pt x="48" y="40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20"/>
                  </a:lnTo>
                  <a:lnTo>
                    <a:pt x="36" y="80"/>
                  </a:lnTo>
                  <a:lnTo>
                    <a:pt x="36" y="140"/>
                  </a:lnTo>
                  <a:lnTo>
                    <a:pt x="36" y="200"/>
                  </a:lnTo>
                  <a:lnTo>
                    <a:pt x="24" y="310"/>
                  </a:lnTo>
                  <a:lnTo>
                    <a:pt x="0" y="390"/>
                  </a:lnTo>
                  <a:lnTo>
                    <a:pt x="12" y="45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4" name="Freeform 40"/>
            <p:cNvSpPr>
              <a:spLocks/>
            </p:cNvSpPr>
            <p:nvPr/>
          </p:nvSpPr>
          <p:spPr bwMode="auto">
            <a:xfrm>
              <a:off x="10035" y="13793"/>
              <a:ext cx="292" cy="699"/>
            </a:xfrm>
            <a:custGeom>
              <a:avLst/>
              <a:gdLst/>
              <a:ahLst/>
              <a:cxnLst>
                <a:cxn ang="0">
                  <a:pos x="181" y="60"/>
                </a:cxn>
                <a:cxn ang="0">
                  <a:pos x="217" y="40"/>
                </a:cxn>
                <a:cxn ang="0">
                  <a:pos x="253" y="40"/>
                </a:cxn>
                <a:cxn ang="0">
                  <a:pos x="253" y="100"/>
                </a:cxn>
                <a:cxn ang="0">
                  <a:pos x="241" y="220"/>
                </a:cxn>
                <a:cxn ang="0">
                  <a:pos x="253" y="390"/>
                </a:cxn>
                <a:cxn ang="0">
                  <a:pos x="265" y="510"/>
                </a:cxn>
                <a:cxn ang="0">
                  <a:pos x="289" y="630"/>
                </a:cxn>
                <a:cxn ang="0">
                  <a:pos x="301" y="670"/>
                </a:cxn>
                <a:cxn ang="0">
                  <a:pos x="289" y="670"/>
                </a:cxn>
                <a:cxn ang="0">
                  <a:pos x="277" y="630"/>
                </a:cxn>
                <a:cxn ang="0">
                  <a:pos x="241" y="550"/>
                </a:cxn>
                <a:cxn ang="0">
                  <a:pos x="145" y="350"/>
                </a:cxn>
                <a:cxn ang="0">
                  <a:pos x="48" y="140"/>
                </a:cxn>
                <a:cxn ang="0">
                  <a:pos x="12" y="60"/>
                </a:cxn>
                <a:cxn ang="0">
                  <a:pos x="0" y="2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60" y="20"/>
                </a:cxn>
                <a:cxn ang="0">
                  <a:pos x="108" y="40"/>
                </a:cxn>
                <a:cxn ang="0">
                  <a:pos x="145" y="80"/>
                </a:cxn>
                <a:cxn ang="0">
                  <a:pos x="157" y="80"/>
                </a:cxn>
                <a:cxn ang="0">
                  <a:pos x="181" y="60"/>
                </a:cxn>
              </a:cxnLst>
              <a:rect l="0" t="0" r="r" b="b"/>
              <a:pathLst>
                <a:path w="301" h="670">
                  <a:moveTo>
                    <a:pt x="181" y="60"/>
                  </a:moveTo>
                  <a:lnTo>
                    <a:pt x="217" y="40"/>
                  </a:lnTo>
                  <a:lnTo>
                    <a:pt x="253" y="40"/>
                  </a:lnTo>
                  <a:lnTo>
                    <a:pt x="253" y="100"/>
                  </a:lnTo>
                  <a:lnTo>
                    <a:pt x="241" y="220"/>
                  </a:lnTo>
                  <a:lnTo>
                    <a:pt x="253" y="390"/>
                  </a:lnTo>
                  <a:lnTo>
                    <a:pt x="265" y="510"/>
                  </a:lnTo>
                  <a:lnTo>
                    <a:pt x="289" y="630"/>
                  </a:lnTo>
                  <a:lnTo>
                    <a:pt x="301" y="670"/>
                  </a:lnTo>
                  <a:lnTo>
                    <a:pt x="289" y="670"/>
                  </a:lnTo>
                  <a:lnTo>
                    <a:pt x="277" y="630"/>
                  </a:lnTo>
                  <a:lnTo>
                    <a:pt x="241" y="550"/>
                  </a:lnTo>
                  <a:lnTo>
                    <a:pt x="145" y="350"/>
                  </a:lnTo>
                  <a:lnTo>
                    <a:pt x="48" y="140"/>
                  </a:lnTo>
                  <a:lnTo>
                    <a:pt x="12" y="6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60" y="20"/>
                  </a:lnTo>
                  <a:lnTo>
                    <a:pt x="108" y="40"/>
                  </a:lnTo>
                  <a:lnTo>
                    <a:pt x="145" y="80"/>
                  </a:lnTo>
                  <a:lnTo>
                    <a:pt x="157" y="80"/>
                  </a:lnTo>
                  <a:lnTo>
                    <a:pt x="181" y="6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5" name="Freeform 41"/>
            <p:cNvSpPr>
              <a:spLocks/>
            </p:cNvSpPr>
            <p:nvPr/>
          </p:nvSpPr>
          <p:spPr bwMode="auto">
            <a:xfrm>
              <a:off x="10385" y="14044"/>
              <a:ext cx="82" cy="532"/>
            </a:xfrm>
            <a:custGeom>
              <a:avLst/>
              <a:gdLst/>
              <a:ahLst/>
              <a:cxnLst>
                <a:cxn ang="0">
                  <a:pos x="60" y="510"/>
                </a:cxn>
                <a:cxn ang="0">
                  <a:pos x="12" y="370"/>
                </a:cxn>
                <a:cxn ang="0">
                  <a:pos x="0" y="230"/>
                </a:cxn>
                <a:cxn ang="0">
                  <a:pos x="0" y="100"/>
                </a:cxn>
                <a:cxn ang="0">
                  <a:pos x="24" y="0"/>
                </a:cxn>
                <a:cxn ang="0">
                  <a:pos x="48" y="0"/>
                </a:cxn>
                <a:cxn ang="0">
                  <a:pos x="72" y="20"/>
                </a:cxn>
                <a:cxn ang="0">
                  <a:pos x="84" y="60"/>
                </a:cxn>
                <a:cxn ang="0">
                  <a:pos x="72" y="100"/>
                </a:cxn>
                <a:cxn ang="0">
                  <a:pos x="48" y="190"/>
                </a:cxn>
                <a:cxn ang="0">
                  <a:pos x="36" y="310"/>
                </a:cxn>
                <a:cxn ang="0">
                  <a:pos x="48" y="410"/>
                </a:cxn>
                <a:cxn ang="0">
                  <a:pos x="72" y="490"/>
                </a:cxn>
                <a:cxn ang="0">
                  <a:pos x="72" y="510"/>
                </a:cxn>
                <a:cxn ang="0">
                  <a:pos x="60" y="510"/>
                </a:cxn>
              </a:cxnLst>
              <a:rect l="0" t="0" r="r" b="b"/>
              <a:pathLst>
                <a:path w="84" h="510">
                  <a:moveTo>
                    <a:pt x="60" y="510"/>
                  </a:moveTo>
                  <a:lnTo>
                    <a:pt x="12" y="370"/>
                  </a:lnTo>
                  <a:lnTo>
                    <a:pt x="0" y="230"/>
                  </a:lnTo>
                  <a:lnTo>
                    <a:pt x="0" y="10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72" y="20"/>
                  </a:lnTo>
                  <a:lnTo>
                    <a:pt x="84" y="60"/>
                  </a:lnTo>
                  <a:lnTo>
                    <a:pt x="72" y="100"/>
                  </a:lnTo>
                  <a:lnTo>
                    <a:pt x="48" y="190"/>
                  </a:lnTo>
                  <a:lnTo>
                    <a:pt x="36" y="310"/>
                  </a:lnTo>
                  <a:lnTo>
                    <a:pt x="48" y="410"/>
                  </a:lnTo>
                  <a:lnTo>
                    <a:pt x="72" y="490"/>
                  </a:lnTo>
                  <a:lnTo>
                    <a:pt x="72" y="510"/>
                  </a:lnTo>
                  <a:lnTo>
                    <a:pt x="60" y="51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6" name="Freeform 42"/>
            <p:cNvSpPr>
              <a:spLocks/>
            </p:cNvSpPr>
            <p:nvPr/>
          </p:nvSpPr>
          <p:spPr bwMode="auto">
            <a:xfrm>
              <a:off x="10374" y="13698"/>
              <a:ext cx="221" cy="221"/>
            </a:xfrm>
            <a:custGeom>
              <a:avLst/>
              <a:gdLst/>
              <a:ahLst/>
              <a:cxnLst>
                <a:cxn ang="0">
                  <a:pos x="12" y="90"/>
                </a:cxn>
                <a:cxn ang="0">
                  <a:pos x="48" y="30"/>
                </a:cxn>
                <a:cxn ang="0">
                  <a:pos x="108" y="0"/>
                </a:cxn>
                <a:cxn ang="0">
                  <a:pos x="156" y="0"/>
                </a:cxn>
                <a:cxn ang="0">
                  <a:pos x="216" y="30"/>
                </a:cxn>
                <a:cxn ang="0">
                  <a:pos x="228" y="70"/>
                </a:cxn>
                <a:cxn ang="0">
                  <a:pos x="228" y="90"/>
                </a:cxn>
                <a:cxn ang="0">
                  <a:pos x="228" y="90"/>
                </a:cxn>
                <a:cxn ang="0">
                  <a:pos x="204" y="90"/>
                </a:cxn>
                <a:cxn ang="0">
                  <a:pos x="120" y="110"/>
                </a:cxn>
                <a:cxn ang="0">
                  <a:pos x="84" y="130"/>
                </a:cxn>
                <a:cxn ang="0">
                  <a:pos x="48" y="190"/>
                </a:cxn>
                <a:cxn ang="0">
                  <a:pos x="24" y="210"/>
                </a:cxn>
                <a:cxn ang="0">
                  <a:pos x="12" y="190"/>
                </a:cxn>
                <a:cxn ang="0">
                  <a:pos x="0" y="150"/>
                </a:cxn>
                <a:cxn ang="0">
                  <a:pos x="12" y="90"/>
                </a:cxn>
              </a:cxnLst>
              <a:rect l="0" t="0" r="r" b="b"/>
              <a:pathLst>
                <a:path w="228" h="210">
                  <a:moveTo>
                    <a:pt x="12" y="90"/>
                  </a:moveTo>
                  <a:lnTo>
                    <a:pt x="48" y="30"/>
                  </a:lnTo>
                  <a:lnTo>
                    <a:pt x="108" y="0"/>
                  </a:lnTo>
                  <a:lnTo>
                    <a:pt x="156" y="0"/>
                  </a:lnTo>
                  <a:lnTo>
                    <a:pt x="216" y="30"/>
                  </a:lnTo>
                  <a:lnTo>
                    <a:pt x="228" y="70"/>
                  </a:lnTo>
                  <a:lnTo>
                    <a:pt x="228" y="90"/>
                  </a:lnTo>
                  <a:lnTo>
                    <a:pt x="228" y="90"/>
                  </a:lnTo>
                  <a:lnTo>
                    <a:pt x="204" y="90"/>
                  </a:lnTo>
                  <a:lnTo>
                    <a:pt x="120" y="110"/>
                  </a:lnTo>
                  <a:lnTo>
                    <a:pt x="84" y="130"/>
                  </a:lnTo>
                  <a:lnTo>
                    <a:pt x="48" y="190"/>
                  </a:lnTo>
                  <a:lnTo>
                    <a:pt x="24" y="210"/>
                  </a:lnTo>
                  <a:lnTo>
                    <a:pt x="12" y="190"/>
                  </a:lnTo>
                  <a:lnTo>
                    <a:pt x="0" y="150"/>
                  </a:lnTo>
                  <a:lnTo>
                    <a:pt x="12" y="9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7" name="Freeform 43"/>
            <p:cNvSpPr>
              <a:spLocks/>
            </p:cNvSpPr>
            <p:nvPr/>
          </p:nvSpPr>
          <p:spPr bwMode="auto">
            <a:xfrm>
              <a:off x="10606" y="14794"/>
              <a:ext cx="187" cy="105"/>
            </a:xfrm>
            <a:custGeom>
              <a:avLst/>
              <a:gdLst/>
              <a:ahLst/>
              <a:cxnLst>
                <a:cxn ang="0">
                  <a:pos x="12" y="60"/>
                </a:cxn>
                <a:cxn ang="0">
                  <a:pos x="48" y="60"/>
                </a:cxn>
                <a:cxn ang="0">
                  <a:pos x="84" y="20"/>
                </a:cxn>
                <a:cxn ang="0">
                  <a:pos x="96" y="0"/>
                </a:cxn>
                <a:cxn ang="0">
                  <a:pos x="120" y="0"/>
                </a:cxn>
                <a:cxn ang="0">
                  <a:pos x="180" y="80"/>
                </a:cxn>
                <a:cxn ang="0">
                  <a:pos x="192" y="80"/>
                </a:cxn>
                <a:cxn ang="0">
                  <a:pos x="168" y="100"/>
                </a:cxn>
                <a:cxn ang="0">
                  <a:pos x="120" y="60"/>
                </a:cxn>
                <a:cxn ang="0">
                  <a:pos x="96" y="60"/>
                </a:cxn>
                <a:cxn ang="0">
                  <a:pos x="60" y="100"/>
                </a:cxn>
                <a:cxn ang="0">
                  <a:pos x="24" y="80"/>
                </a:cxn>
                <a:cxn ang="0">
                  <a:pos x="0" y="60"/>
                </a:cxn>
                <a:cxn ang="0">
                  <a:pos x="12" y="60"/>
                </a:cxn>
              </a:cxnLst>
              <a:rect l="0" t="0" r="r" b="b"/>
              <a:pathLst>
                <a:path w="192" h="100">
                  <a:moveTo>
                    <a:pt x="12" y="60"/>
                  </a:moveTo>
                  <a:lnTo>
                    <a:pt x="48" y="60"/>
                  </a:lnTo>
                  <a:lnTo>
                    <a:pt x="84" y="20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180" y="80"/>
                  </a:lnTo>
                  <a:lnTo>
                    <a:pt x="192" y="80"/>
                  </a:lnTo>
                  <a:lnTo>
                    <a:pt x="168" y="100"/>
                  </a:lnTo>
                  <a:lnTo>
                    <a:pt x="120" y="60"/>
                  </a:lnTo>
                  <a:lnTo>
                    <a:pt x="96" y="60"/>
                  </a:lnTo>
                  <a:lnTo>
                    <a:pt x="60" y="100"/>
                  </a:lnTo>
                  <a:lnTo>
                    <a:pt x="24" y="80"/>
                  </a:lnTo>
                  <a:lnTo>
                    <a:pt x="0" y="60"/>
                  </a:lnTo>
                  <a:lnTo>
                    <a:pt x="12" y="6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8" name="Freeform 44"/>
            <p:cNvSpPr>
              <a:spLocks/>
            </p:cNvSpPr>
            <p:nvPr/>
          </p:nvSpPr>
          <p:spPr bwMode="auto">
            <a:xfrm>
              <a:off x="10490" y="14878"/>
              <a:ext cx="291" cy="668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4" y="60"/>
                </a:cxn>
                <a:cxn ang="0">
                  <a:pos x="60" y="140"/>
                </a:cxn>
                <a:cxn ang="0">
                  <a:pos x="144" y="330"/>
                </a:cxn>
                <a:cxn ang="0">
                  <a:pos x="240" y="530"/>
                </a:cxn>
                <a:cxn ang="0">
                  <a:pos x="276" y="600"/>
                </a:cxn>
                <a:cxn ang="0">
                  <a:pos x="288" y="640"/>
                </a:cxn>
                <a:cxn ang="0">
                  <a:pos x="300" y="620"/>
                </a:cxn>
                <a:cxn ang="0">
                  <a:pos x="300" y="580"/>
                </a:cxn>
                <a:cxn ang="0">
                  <a:pos x="276" y="410"/>
                </a:cxn>
                <a:cxn ang="0">
                  <a:pos x="276" y="330"/>
                </a:cxn>
                <a:cxn ang="0">
                  <a:pos x="288" y="270"/>
                </a:cxn>
                <a:cxn ang="0">
                  <a:pos x="288" y="250"/>
                </a:cxn>
                <a:cxn ang="0">
                  <a:pos x="276" y="250"/>
                </a:cxn>
                <a:cxn ang="0">
                  <a:pos x="216" y="230"/>
                </a:cxn>
                <a:cxn ang="0">
                  <a:pos x="156" y="170"/>
                </a:cxn>
                <a:cxn ang="0">
                  <a:pos x="84" y="100"/>
                </a:cxn>
                <a:cxn ang="0">
                  <a:pos x="36" y="20"/>
                </a:cxn>
                <a:cxn ang="0">
                  <a:pos x="0" y="0"/>
                </a:cxn>
                <a:cxn ang="0">
                  <a:pos x="0" y="20"/>
                </a:cxn>
              </a:cxnLst>
              <a:rect l="0" t="0" r="r" b="b"/>
              <a:pathLst>
                <a:path w="300" h="640">
                  <a:moveTo>
                    <a:pt x="0" y="20"/>
                  </a:moveTo>
                  <a:lnTo>
                    <a:pt x="24" y="60"/>
                  </a:lnTo>
                  <a:lnTo>
                    <a:pt x="60" y="140"/>
                  </a:lnTo>
                  <a:lnTo>
                    <a:pt x="144" y="330"/>
                  </a:lnTo>
                  <a:lnTo>
                    <a:pt x="240" y="530"/>
                  </a:lnTo>
                  <a:lnTo>
                    <a:pt x="276" y="600"/>
                  </a:lnTo>
                  <a:lnTo>
                    <a:pt x="288" y="640"/>
                  </a:lnTo>
                  <a:lnTo>
                    <a:pt x="300" y="620"/>
                  </a:lnTo>
                  <a:lnTo>
                    <a:pt x="300" y="580"/>
                  </a:lnTo>
                  <a:lnTo>
                    <a:pt x="276" y="410"/>
                  </a:lnTo>
                  <a:lnTo>
                    <a:pt x="276" y="330"/>
                  </a:lnTo>
                  <a:lnTo>
                    <a:pt x="288" y="270"/>
                  </a:lnTo>
                  <a:lnTo>
                    <a:pt x="288" y="250"/>
                  </a:lnTo>
                  <a:lnTo>
                    <a:pt x="276" y="250"/>
                  </a:lnTo>
                  <a:lnTo>
                    <a:pt x="216" y="230"/>
                  </a:lnTo>
                  <a:lnTo>
                    <a:pt x="156" y="170"/>
                  </a:lnTo>
                  <a:lnTo>
                    <a:pt x="84" y="100"/>
                  </a:lnTo>
                  <a:lnTo>
                    <a:pt x="36" y="20"/>
                  </a:lnTo>
                  <a:lnTo>
                    <a:pt x="0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9" name="Freeform 45"/>
            <p:cNvSpPr>
              <a:spLocks/>
            </p:cNvSpPr>
            <p:nvPr/>
          </p:nvSpPr>
          <p:spPr bwMode="auto">
            <a:xfrm>
              <a:off x="10467" y="15201"/>
              <a:ext cx="58" cy="471"/>
            </a:xfrm>
            <a:custGeom>
              <a:avLst/>
              <a:gdLst/>
              <a:ahLst/>
              <a:cxnLst>
                <a:cxn ang="0">
                  <a:pos x="24" y="430"/>
                </a:cxn>
                <a:cxn ang="0">
                  <a:pos x="0" y="350"/>
                </a:cxn>
                <a:cxn ang="0">
                  <a:pos x="0" y="310"/>
                </a:cxn>
                <a:cxn ang="0">
                  <a:pos x="12" y="270"/>
                </a:cxn>
                <a:cxn ang="0">
                  <a:pos x="24" y="180"/>
                </a:cxn>
                <a:cxn ang="0">
                  <a:pos x="24" y="60"/>
                </a:cxn>
                <a:cxn ang="0">
                  <a:pos x="12" y="20"/>
                </a:cxn>
                <a:cxn ang="0">
                  <a:pos x="24" y="0"/>
                </a:cxn>
                <a:cxn ang="0">
                  <a:pos x="24" y="20"/>
                </a:cxn>
                <a:cxn ang="0">
                  <a:pos x="48" y="120"/>
                </a:cxn>
                <a:cxn ang="0">
                  <a:pos x="60" y="240"/>
                </a:cxn>
                <a:cxn ang="0">
                  <a:pos x="48" y="350"/>
                </a:cxn>
                <a:cxn ang="0">
                  <a:pos x="24" y="450"/>
                </a:cxn>
                <a:cxn ang="0">
                  <a:pos x="24" y="430"/>
                </a:cxn>
              </a:cxnLst>
              <a:rect l="0" t="0" r="r" b="b"/>
              <a:pathLst>
                <a:path w="60" h="450">
                  <a:moveTo>
                    <a:pt x="24" y="430"/>
                  </a:moveTo>
                  <a:lnTo>
                    <a:pt x="0" y="350"/>
                  </a:lnTo>
                  <a:lnTo>
                    <a:pt x="0" y="310"/>
                  </a:lnTo>
                  <a:lnTo>
                    <a:pt x="12" y="270"/>
                  </a:lnTo>
                  <a:lnTo>
                    <a:pt x="24" y="180"/>
                  </a:lnTo>
                  <a:lnTo>
                    <a:pt x="24" y="60"/>
                  </a:lnTo>
                  <a:lnTo>
                    <a:pt x="12" y="20"/>
                  </a:lnTo>
                  <a:lnTo>
                    <a:pt x="24" y="0"/>
                  </a:lnTo>
                  <a:lnTo>
                    <a:pt x="24" y="20"/>
                  </a:lnTo>
                  <a:lnTo>
                    <a:pt x="48" y="120"/>
                  </a:lnTo>
                  <a:lnTo>
                    <a:pt x="60" y="240"/>
                  </a:lnTo>
                  <a:lnTo>
                    <a:pt x="48" y="350"/>
                  </a:lnTo>
                  <a:lnTo>
                    <a:pt x="24" y="450"/>
                  </a:lnTo>
                  <a:lnTo>
                    <a:pt x="24" y="43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0" name="Freeform 46"/>
            <p:cNvSpPr>
              <a:spLocks/>
            </p:cNvSpPr>
            <p:nvPr/>
          </p:nvSpPr>
          <p:spPr bwMode="auto">
            <a:xfrm>
              <a:off x="10093" y="14555"/>
              <a:ext cx="246" cy="197"/>
            </a:xfrm>
            <a:custGeom>
              <a:avLst/>
              <a:gdLst/>
              <a:ahLst/>
              <a:cxnLst>
                <a:cxn ang="0">
                  <a:pos x="253" y="170"/>
                </a:cxn>
                <a:cxn ang="0">
                  <a:pos x="193" y="90"/>
                </a:cxn>
                <a:cxn ang="0">
                  <a:pos x="133" y="20"/>
                </a:cxn>
                <a:cxn ang="0">
                  <a:pos x="61" y="0"/>
                </a:cxn>
                <a:cxn ang="0">
                  <a:pos x="36" y="0"/>
                </a:cxn>
                <a:cxn ang="0">
                  <a:pos x="12" y="40"/>
                </a:cxn>
                <a:cxn ang="0">
                  <a:pos x="0" y="70"/>
                </a:cxn>
                <a:cxn ang="0">
                  <a:pos x="0" y="110"/>
                </a:cxn>
                <a:cxn ang="0">
                  <a:pos x="12" y="130"/>
                </a:cxn>
                <a:cxn ang="0">
                  <a:pos x="24" y="110"/>
                </a:cxn>
                <a:cxn ang="0">
                  <a:pos x="73" y="70"/>
                </a:cxn>
                <a:cxn ang="0">
                  <a:pos x="133" y="90"/>
                </a:cxn>
                <a:cxn ang="0">
                  <a:pos x="193" y="130"/>
                </a:cxn>
                <a:cxn ang="0">
                  <a:pos x="241" y="190"/>
                </a:cxn>
                <a:cxn ang="0">
                  <a:pos x="253" y="190"/>
                </a:cxn>
                <a:cxn ang="0">
                  <a:pos x="253" y="170"/>
                </a:cxn>
              </a:cxnLst>
              <a:rect l="0" t="0" r="r" b="b"/>
              <a:pathLst>
                <a:path w="253" h="190">
                  <a:moveTo>
                    <a:pt x="253" y="170"/>
                  </a:moveTo>
                  <a:lnTo>
                    <a:pt x="193" y="90"/>
                  </a:lnTo>
                  <a:lnTo>
                    <a:pt x="133" y="20"/>
                  </a:lnTo>
                  <a:lnTo>
                    <a:pt x="61" y="0"/>
                  </a:lnTo>
                  <a:lnTo>
                    <a:pt x="36" y="0"/>
                  </a:lnTo>
                  <a:lnTo>
                    <a:pt x="12" y="40"/>
                  </a:lnTo>
                  <a:lnTo>
                    <a:pt x="0" y="70"/>
                  </a:lnTo>
                  <a:lnTo>
                    <a:pt x="0" y="110"/>
                  </a:lnTo>
                  <a:lnTo>
                    <a:pt x="12" y="130"/>
                  </a:lnTo>
                  <a:lnTo>
                    <a:pt x="24" y="110"/>
                  </a:lnTo>
                  <a:lnTo>
                    <a:pt x="73" y="70"/>
                  </a:lnTo>
                  <a:lnTo>
                    <a:pt x="133" y="90"/>
                  </a:lnTo>
                  <a:lnTo>
                    <a:pt x="193" y="130"/>
                  </a:lnTo>
                  <a:lnTo>
                    <a:pt x="241" y="190"/>
                  </a:lnTo>
                  <a:lnTo>
                    <a:pt x="253" y="190"/>
                  </a:lnTo>
                  <a:lnTo>
                    <a:pt x="253" y="17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1" name="Freeform 47"/>
            <p:cNvSpPr>
              <a:spLocks/>
            </p:cNvSpPr>
            <p:nvPr/>
          </p:nvSpPr>
          <p:spPr bwMode="auto">
            <a:xfrm>
              <a:off x="10023" y="14857"/>
              <a:ext cx="82" cy="469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60" y="0"/>
                </a:cxn>
                <a:cxn ang="0">
                  <a:pos x="36" y="60"/>
                </a:cxn>
                <a:cxn ang="0">
                  <a:pos x="12" y="120"/>
                </a:cxn>
                <a:cxn ang="0">
                  <a:pos x="0" y="210"/>
                </a:cxn>
                <a:cxn ang="0">
                  <a:pos x="12" y="310"/>
                </a:cxn>
                <a:cxn ang="0">
                  <a:pos x="48" y="430"/>
                </a:cxn>
                <a:cxn ang="0">
                  <a:pos x="60" y="450"/>
                </a:cxn>
                <a:cxn ang="0">
                  <a:pos x="72" y="450"/>
                </a:cxn>
                <a:cxn ang="0">
                  <a:pos x="84" y="430"/>
                </a:cxn>
                <a:cxn ang="0">
                  <a:pos x="72" y="390"/>
                </a:cxn>
                <a:cxn ang="0">
                  <a:pos x="60" y="310"/>
                </a:cxn>
                <a:cxn ang="0">
                  <a:pos x="60" y="250"/>
                </a:cxn>
                <a:cxn ang="0">
                  <a:pos x="72" y="160"/>
                </a:cxn>
                <a:cxn ang="0">
                  <a:pos x="84" y="80"/>
                </a:cxn>
                <a:cxn ang="0">
                  <a:pos x="84" y="0"/>
                </a:cxn>
              </a:cxnLst>
              <a:rect l="0" t="0" r="r" b="b"/>
              <a:pathLst>
                <a:path w="84" h="450">
                  <a:moveTo>
                    <a:pt x="84" y="0"/>
                  </a:moveTo>
                  <a:lnTo>
                    <a:pt x="60" y="0"/>
                  </a:lnTo>
                  <a:lnTo>
                    <a:pt x="36" y="60"/>
                  </a:lnTo>
                  <a:lnTo>
                    <a:pt x="12" y="120"/>
                  </a:lnTo>
                  <a:lnTo>
                    <a:pt x="0" y="210"/>
                  </a:lnTo>
                  <a:lnTo>
                    <a:pt x="12" y="310"/>
                  </a:lnTo>
                  <a:lnTo>
                    <a:pt x="48" y="430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30"/>
                  </a:lnTo>
                  <a:lnTo>
                    <a:pt x="72" y="390"/>
                  </a:lnTo>
                  <a:lnTo>
                    <a:pt x="60" y="310"/>
                  </a:lnTo>
                  <a:lnTo>
                    <a:pt x="60" y="250"/>
                  </a:lnTo>
                  <a:lnTo>
                    <a:pt x="72" y="160"/>
                  </a:lnTo>
                  <a:lnTo>
                    <a:pt x="84" y="8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2" name="Freeform 48"/>
            <p:cNvSpPr>
              <a:spLocks/>
            </p:cNvSpPr>
            <p:nvPr/>
          </p:nvSpPr>
          <p:spPr bwMode="auto">
            <a:xfrm>
              <a:off x="2045" y="13793"/>
              <a:ext cx="304" cy="699"/>
            </a:xfrm>
            <a:custGeom>
              <a:avLst/>
              <a:gdLst/>
              <a:ahLst/>
              <a:cxnLst>
                <a:cxn ang="0">
                  <a:pos x="144" y="60"/>
                </a:cxn>
                <a:cxn ang="0">
                  <a:pos x="96" y="40"/>
                </a:cxn>
                <a:cxn ang="0">
                  <a:pos x="60" y="40"/>
                </a:cxn>
                <a:cxn ang="0">
                  <a:pos x="60" y="100"/>
                </a:cxn>
                <a:cxn ang="0">
                  <a:pos x="72" y="220"/>
                </a:cxn>
                <a:cxn ang="0">
                  <a:pos x="72" y="390"/>
                </a:cxn>
                <a:cxn ang="0">
                  <a:pos x="48" y="510"/>
                </a:cxn>
                <a:cxn ang="0">
                  <a:pos x="12" y="630"/>
                </a:cxn>
                <a:cxn ang="0">
                  <a:pos x="0" y="670"/>
                </a:cxn>
                <a:cxn ang="0">
                  <a:pos x="12" y="670"/>
                </a:cxn>
                <a:cxn ang="0">
                  <a:pos x="36" y="630"/>
                </a:cxn>
                <a:cxn ang="0">
                  <a:pos x="72" y="550"/>
                </a:cxn>
                <a:cxn ang="0">
                  <a:pos x="168" y="350"/>
                </a:cxn>
                <a:cxn ang="0">
                  <a:pos x="265" y="140"/>
                </a:cxn>
                <a:cxn ang="0">
                  <a:pos x="301" y="60"/>
                </a:cxn>
                <a:cxn ang="0">
                  <a:pos x="313" y="20"/>
                </a:cxn>
                <a:cxn ang="0">
                  <a:pos x="313" y="0"/>
                </a:cxn>
                <a:cxn ang="0">
                  <a:pos x="301" y="0"/>
                </a:cxn>
                <a:cxn ang="0">
                  <a:pos x="265" y="20"/>
                </a:cxn>
                <a:cxn ang="0">
                  <a:pos x="217" y="40"/>
                </a:cxn>
                <a:cxn ang="0">
                  <a:pos x="168" y="80"/>
                </a:cxn>
                <a:cxn ang="0">
                  <a:pos x="156" y="80"/>
                </a:cxn>
                <a:cxn ang="0">
                  <a:pos x="144" y="60"/>
                </a:cxn>
              </a:cxnLst>
              <a:rect l="0" t="0" r="r" b="b"/>
              <a:pathLst>
                <a:path w="313" h="670">
                  <a:moveTo>
                    <a:pt x="144" y="60"/>
                  </a:moveTo>
                  <a:lnTo>
                    <a:pt x="96" y="40"/>
                  </a:lnTo>
                  <a:lnTo>
                    <a:pt x="60" y="40"/>
                  </a:lnTo>
                  <a:lnTo>
                    <a:pt x="60" y="100"/>
                  </a:lnTo>
                  <a:lnTo>
                    <a:pt x="72" y="220"/>
                  </a:lnTo>
                  <a:lnTo>
                    <a:pt x="72" y="390"/>
                  </a:lnTo>
                  <a:lnTo>
                    <a:pt x="48" y="510"/>
                  </a:lnTo>
                  <a:lnTo>
                    <a:pt x="12" y="630"/>
                  </a:lnTo>
                  <a:lnTo>
                    <a:pt x="0" y="670"/>
                  </a:lnTo>
                  <a:lnTo>
                    <a:pt x="12" y="670"/>
                  </a:lnTo>
                  <a:lnTo>
                    <a:pt x="36" y="630"/>
                  </a:lnTo>
                  <a:lnTo>
                    <a:pt x="72" y="550"/>
                  </a:lnTo>
                  <a:lnTo>
                    <a:pt x="168" y="350"/>
                  </a:lnTo>
                  <a:lnTo>
                    <a:pt x="265" y="140"/>
                  </a:lnTo>
                  <a:lnTo>
                    <a:pt x="301" y="60"/>
                  </a:lnTo>
                  <a:lnTo>
                    <a:pt x="313" y="20"/>
                  </a:lnTo>
                  <a:lnTo>
                    <a:pt x="313" y="0"/>
                  </a:lnTo>
                  <a:lnTo>
                    <a:pt x="301" y="0"/>
                  </a:lnTo>
                  <a:lnTo>
                    <a:pt x="265" y="20"/>
                  </a:lnTo>
                  <a:lnTo>
                    <a:pt x="217" y="40"/>
                  </a:lnTo>
                  <a:lnTo>
                    <a:pt x="168" y="80"/>
                  </a:lnTo>
                  <a:lnTo>
                    <a:pt x="156" y="80"/>
                  </a:lnTo>
                  <a:lnTo>
                    <a:pt x="144" y="6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3" name="Freeform 49"/>
            <p:cNvSpPr>
              <a:spLocks/>
            </p:cNvSpPr>
            <p:nvPr/>
          </p:nvSpPr>
          <p:spPr bwMode="auto">
            <a:xfrm>
              <a:off x="1917" y="14044"/>
              <a:ext cx="82" cy="532"/>
            </a:xfrm>
            <a:custGeom>
              <a:avLst/>
              <a:gdLst/>
              <a:ahLst/>
              <a:cxnLst>
                <a:cxn ang="0">
                  <a:pos x="24" y="510"/>
                </a:cxn>
                <a:cxn ang="0">
                  <a:pos x="60" y="370"/>
                </a:cxn>
                <a:cxn ang="0">
                  <a:pos x="84" y="230"/>
                </a:cxn>
                <a:cxn ang="0">
                  <a:pos x="84" y="100"/>
                </a:cxn>
                <a:cxn ang="0">
                  <a:pos x="60" y="0"/>
                </a:cxn>
                <a:cxn ang="0">
                  <a:pos x="36" y="0"/>
                </a:cxn>
                <a:cxn ang="0">
                  <a:pos x="12" y="20"/>
                </a:cxn>
                <a:cxn ang="0">
                  <a:pos x="0" y="60"/>
                </a:cxn>
                <a:cxn ang="0">
                  <a:pos x="0" y="100"/>
                </a:cxn>
                <a:cxn ang="0">
                  <a:pos x="24" y="190"/>
                </a:cxn>
                <a:cxn ang="0">
                  <a:pos x="48" y="310"/>
                </a:cxn>
                <a:cxn ang="0">
                  <a:pos x="36" y="410"/>
                </a:cxn>
                <a:cxn ang="0">
                  <a:pos x="12" y="490"/>
                </a:cxn>
                <a:cxn ang="0">
                  <a:pos x="12" y="510"/>
                </a:cxn>
                <a:cxn ang="0">
                  <a:pos x="24" y="510"/>
                </a:cxn>
              </a:cxnLst>
              <a:rect l="0" t="0" r="r" b="b"/>
              <a:pathLst>
                <a:path w="84" h="510">
                  <a:moveTo>
                    <a:pt x="24" y="510"/>
                  </a:moveTo>
                  <a:lnTo>
                    <a:pt x="60" y="370"/>
                  </a:lnTo>
                  <a:lnTo>
                    <a:pt x="84" y="230"/>
                  </a:lnTo>
                  <a:lnTo>
                    <a:pt x="84" y="100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20"/>
                  </a:lnTo>
                  <a:lnTo>
                    <a:pt x="0" y="60"/>
                  </a:lnTo>
                  <a:lnTo>
                    <a:pt x="0" y="100"/>
                  </a:lnTo>
                  <a:lnTo>
                    <a:pt x="24" y="190"/>
                  </a:lnTo>
                  <a:lnTo>
                    <a:pt x="48" y="310"/>
                  </a:lnTo>
                  <a:lnTo>
                    <a:pt x="36" y="410"/>
                  </a:lnTo>
                  <a:lnTo>
                    <a:pt x="12" y="490"/>
                  </a:lnTo>
                  <a:lnTo>
                    <a:pt x="12" y="510"/>
                  </a:lnTo>
                  <a:lnTo>
                    <a:pt x="24" y="51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4" name="Freeform 50"/>
            <p:cNvSpPr>
              <a:spLocks/>
            </p:cNvSpPr>
            <p:nvPr/>
          </p:nvSpPr>
          <p:spPr bwMode="auto">
            <a:xfrm>
              <a:off x="1778" y="13698"/>
              <a:ext cx="232" cy="221"/>
            </a:xfrm>
            <a:custGeom>
              <a:avLst/>
              <a:gdLst/>
              <a:ahLst/>
              <a:cxnLst>
                <a:cxn ang="0">
                  <a:pos x="228" y="90"/>
                </a:cxn>
                <a:cxn ang="0">
                  <a:pos x="180" y="30"/>
                </a:cxn>
                <a:cxn ang="0">
                  <a:pos x="132" y="0"/>
                </a:cxn>
                <a:cxn ang="0">
                  <a:pos x="72" y="0"/>
                </a:cxn>
                <a:cxn ang="0">
                  <a:pos x="24" y="30"/>
                </a:cxn>
                <a:cxn ang="0">
                  <a:pos x="0" y="70"/>
                </a:cxn>
                <a:cxn ang="0">
                  <a:pos x="0" y="90"/>
                </a:cxn>
                <a:cxn ang="0">
                  <a:pos x="12" y="90"/>
                </a:cxn>
                <a:cxn ang="0">
                  <a:pos x="36" y="90"/>
                </a:cxn>
                <a:cxn ang="0">
                  <a:pos x="120" y="110"/>
                </a:cxn>
                <a:cxn ang="0">
                  <a:pos x="156" y="130"/>
                </a:cxn>
                <a:cxn ang="0">
                  <a:pos x="192" y="190"/>
                </a:cxn>
                <a:cxn ang="0">
                  <a:pos x="204" y="210"/>
                </a:cxn>
                <a:cxn ang="0">
                  <a:pos x="228" y="190"/>
                </a:cxn>
                <a:cxn ang="0">
                  <a:pos x="240" y="150"/>
                </a:cxn>
                <a:cxn ang="0">
                  <a:pos x="228" y="90"/>
                </a:cxn>
              </a:cxnLst>
              <a:rect l="0" t="0" r="r" b="b"/>
              <a:pathLst>
                <a:path w="240" h="210">
                  <a:moveTo>
                    <a:pt x="228" y="90"/>
                  </a:moveTo>
                  <a:lnTo>
                    <a:pt x="180" y="30"/>
                  </a:lnTo>
                  <a:lnTo>
                    <a:pt x="132" y="0"/>
                  </a:lnTo>
                  <a:lnTo>
                    <a:pt x="72" y="0"/>
                  </a:lnTo>
                  <a:lnTo>
                    <a:pt x="24" y="30"/>
                  </a:lnTo>
                  <a:lnTo>
                    <a:pt x="0" y="70"/>
                  </a:lnTo>
                  <a:lnTo>
                    <a:pt x="0" y="90"/>
                  </a:lnTo>
                  <a:lnTo>
                    <a:pt x="12" y="90"/>
                  </a:lnTo>
                  <a:lnTo>
                    <a:pt x="36" y="90"/>
                  </a:lnTo>
                  <a:lnTo>
                    <a:pt x="120" y="110"/>
                  </a:lnTo>
                  <a:lnTo>
                    <a:pt x="156" y="130"/>
                  </a:lnTo>
                  <a:lnTo>
                    <a:pt x="192" y="190"/>
                  </a:lnTo>
                  <a:lnTo>
                    <a:pt x="204" y="210"/>
                  </a:lnTo>
                  <a:lnTo>
                    <a:pt x="228" y="190"/>
                  </a:lnTo>
                  <a:lnTo>
                    <a:pt x="240" y="150"/>
                  </a:lnTo>
                  <a:lnTo>
                    <a:pt x="228" y="9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5" name="Freeform 51"/>
            <p:cNvSpPr>
              <a:spLocks/>
            </p:cNvSpPr>
            <p:nvPr/>
          </p:nvSpPr>
          <p:spPr bwMode="auto">
            <a:xfrm>
              <a:off x="1591" y="14794"/>
              <a:ext cx="187" cy="105"/>
            </a:xfrm>
            <a:custGeom>
              <a:avLst/>
              <a:gdLst/>
              <a:ahLst/>
              <a:cxnLst>
                <a:cxn ang="0">
                  <a:pos x="180" y="60"/>
                </a:cxn>
                <a:cxn ang="0">
                  <a:pos x="144" y="60"/>
                </a:cxn>
                <a:cxn ang="0">
                  <a:pos x="108" y="20"/>
                </a:cxn>
                <a:cxn ang="0">
                  <a:pos x="84" y="0"/>
                </a:cxn>
                <a:cxn ang="0">
                  <a:pos x="72" y="0"/>
                </a:cxn>
                <a:cxn ang="0">
                  <a:pos x="0" y="80"/>
                </a:cxn>
                <a:cxn ang="0">
                  <a:pos x="12" y="100"/>
                </a:cxn>
                <a:cxn ang="0">
                  <a:pos x="72" y="60"/>
                </a:cxn>
                <a:cxn ang="0">
                  <a:pos x="96" y="60"/>
                </a:cxn>
                <a:cxn ang="0">
                  <a:pos x="132" y="100"/>
                </a:cxn>
                <a:cxn ang="0">
                  <a:pos x="180" y="80"/>
                </a:cxn>
                <a:cxn ang="0">
                  <a:pos x="180" y="60"/>
                </a:cxn>
                <a:cxn ang="0">
                  <a:pos x="192" y="60"/>
                </a:cxn>
                <a:cxn ang="0">
                  <a:pos x="180" y="60"/>
                </a:cxn>
              </a:cxnLst>
              <a:rect l="0" t="0" r="r" b="b"/>
              <a:pathLst>
                <a:path w="192" h="100">
                  <a:moveTo>
                    <a:pt x="180" y="60"/>
                  </a:moveTo>
                  <a:lnTo>
                    <a:pt x="144" y="60"/>
                  </a:lnTo>
                  <a:lnTo>
                    <a:pt x="108" y="20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0" y="80"/>
                  </a:lnTo>
                  <a:lnTo>
                    <a:pt x="12" y="100"/>
                  </a:lnTo>
                  <a:lnTo>
                    <a:pt x="72" y="60"/>
                  </a:lnTo>
                  <a:lnTo>
                    <a:pt x="96" y="60"/>
                  </a:lnTo>
                  <a:lnTo>
                    <a:pt x="132" y="100"/>
                  </a:lnTo>
                  <a:lnTo>
                    <a:pt x="180" y="80"/>
                  </a:lnTo>
                  <a:lnTo>
                    <a:pt x="180" y="60"/>
                  </a:lnTo>
                  <a:lnTo>
                    <a:pt x="192" y="60"/>
                  </a:lnTo>
                  <a:lnTo>
                    <a:pt x="180" y="6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6" name="Freeform 52"/>
            <p:cNvSpPr>
              <a:spLocks/>
            </p:cNvSpPr>
            <p:nvPr/>
          </p:nvSpPr>
          <p:spPr bwMode="auto">
            <a:xfrm>
              <a:off x="1603" y="14878"/>
              <a:ext cx="279" cy="668"/>
            </a:xfrm>
            <a:custGeom>
              <a:avLst/>
              <a:gdLst/>
              <a:ahLst/>
              <a:cxnLst>
                <a:cxn ang="0">
                  <a:pos x="288" y="20"/>
                </a:cxn>
                <a:cxn ang="0">
                  <a:pos x="276" y="60"/>
                </a:cxn>
                <a:cxn ang="0">
                  <a:pos x="240" y="140"/>
                </a:cxn>
                <a:cxn ang="0">
                  <a:pos x="156" y="330"/>
                </a:cxn>
                <a:cxn ang="0">
                  <a:pos x="60" y="530"/>
                </a:cxn>
                <a:cxn ang="0">
                  <a:pos x="24" y="600"/>
                </a:cxn>
                <a:cxn ang="0">
                  <a:pos x="0" y="640"/>
                </a:cxn>
                <a:cxn ang="0">
                  <a:pos x="0" y="620"/>
                </a:cxn>
                <a:cxn ang="0">
                  <a:pos x="0" y="580"/>
                </a:cxn>
                <a:cxn ang="0">
                  <a:pos x="24" y="410"/>
                </a:cxn>
                <a:cxn ang="0">
                  <a:pos x="24" y="330"/>
                </a:cxn>
                <a:cxn ang="0">
                  <a:pos x="12" y="270"/>
                </a:cxn>
                <a:cxn ang="0">
                  <a:pos x="12" y="250"/>
                </a:cxn>
                <a:cxn ang="0">
                  <a:pos x="24" y="250"/>
                </a:cxn>
                <a:cxn ang="0">
                  <a:pos x="72" y="230"/>
                </a:cxn>
                <a:cxn ang="0">
                  <a:pos x="144" y="170"/>
                </a:cxn>
                <a:cxn ang="0">
                  <a:pos x="216" y="100"/>
                </a:cxn>
                <a:cxn ang="0">
                  <a:pos x="264" y="20"/>
                </a:cxn>
                <a:cxn ang="0">
                  <a:pos x="288" y="0"/>
                </a:cxn>
                <a:cxn ang="0">
                  <a:pos x="288" y="20"/>
                </a:cxn>
              </a:cxnLst>
              <a:rect l="0" t="0" r="r" b="b"/>
              <a:pathLst>
                <a:path w="288" h="640">
                  <a:moveTo>
                    <a:pt x="288" y="20"/>
                  </a:moveTo>
                  <a:lnTo>
                    <a:pt x="276" y="60"/>
                  </a:lnTo>
                  <a:lnTo>
                    <a:pt x="240" y="140"/>
                  </a:lnTo>
                  <a:lnTo>
                    <a:pt x="156" y="330"/>
                  </a:lnTo>
                  <a:lnTo>
                    <a:pt x="60" y="530"/>
                  </a:lnTo>
                  <a:lnTo>
                    <a:pt x="24" y="600"/>
                  </a:lnTo>
                  <a:lnTo>
                    <a:pt x="0" y="640"/>
                  </a:lnTo>
                  <a:lnTo>
                    <a:pt x="0" y="620"/>
                  </a:lnTo>
                  <a:lnTo>
                    <a:pt x="0" y="580"/>
                  </a:lnTo>
                  <a:lnTo>
                    <a:pt x="24" y="410"/>
                  </a:lnTo>
                  <a:lnTo>
                    <a:pt x="24" y="330"/>
                  </a:lnTo>
                  <a:lnTo>
                    <a:pt x="12" y="270"/>
                  </a:lnTo>
                  <a:lnTo>
                    <a:pt x="12" y="250"/>
                  </a:lnTo>
                  <a:lnTo>
                    <a:pt x="24" y="250"/>
                  </a:lnTo>
                  <a:lnTo>
                    <a:pt x="72" y="230"/>
                  </a:lnTo>
                  <a:lnTo>
                    <a:pt x="144" y="170"/>
                  </a:lnTo>
                  <a:lnTo>
                    <a:pt x="216" y="100"/>
                  </a:lnTo>
                  <a:lnTo>
                    <a:pt x="264" y="20"/>
                  </a:lnTo>
                  <a:lnTo>
                    <a:pt x="288" y="0"/>
                  </a:lnTo>
                  <a:lnTo>
                    <a:pt x="288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7" name="Freeform 53"/>
            <p:cNvSpPr>
              <a:spLocks/>
            </p:cNvSpPr>
            <p:nvPr/>
          </p:nvSpPr>
          <p:spPr bwMode="auto">
            <a:xfrm>
              <a:off x="1871" y="15201"/>
              <a:ext cx="35" cy="471"/>
            </a:xfrm>
            <a:custGeom>
              <a:avLst/>
              <a:gdLst/>
              <a:ahLst/>
              <a:cxnLst>
                <a:cxn ang="0">
                  <a:pos x="24" y="430"/>
                </a:cxn>
                <a:cxn ang="0">
                  <a:pos x="36" y="350"/>
                </a:cxn>
                <a:cxn ang="0">
                  <a:pos x="36" y="310"/>
                </a:cxn>
                <a:cxn ang="0">
                  <a:pos x="36" y="270"/>
                </a:cxn>
                <a:cxn ang="0">
                  <a:pos x="24" y="180"/>
                </a:cxn>
                <a:cxn ang="0">
                  <a:pos x="36" y="60"/>
                </a:cxn>
                <a:cxn ang="0">
                  <a:pos x="36" y="20"/>
                </a:cxn>
                <a:cxn ang="0">
                  <a:pos x="36" y="0"/>
                </a:cxn>
                <a:cxn ang="0">
                  <a:pos x="24" y="0"/>
                </a:cxn>
                <a:cxn ang="0">
                  <a:pos x="12" y="20"/>
                </a:cxn>
                <a:cxn ang="0">
                  <a:pos x="0" y="120"/>
                </a:cxn>
                <a:cxn ang="0">
                  <a:pos x="0" y="240"/>
                </a:cxn>
                <a:cxn ang="0">
                  <a:pos x="0" y="350"/>
                </a:cxn>
                <a:cxn ang="0">
                  <a:pos x="12" y="450"/>
                </a:cxn>
                <a:cxn ang="0">
                  <a:pos x="24" y="450"/>
                </a:cxn>
                <a:cxn ang="0">
                  <a:pos x="24" y="430"/>
                </a:cxn>
              </a:cxnLst>
              <a:rect l="0" t="0" r="r" b="b"/>
              <a:pathLst>
                <a:path w="36" h="450">
                  <a:moveTo>
                    <a:pt x="24" y="430"/>
                  </a:moveTo>
                  <a:lnTo>
                    <a:pt x="36" y="350"/>
                  </a:lnTo>
                  <a:lnTo>
                    <a:pt x="36" y="310"/>
                  </a:lnTo>
                  <a:lnTo>
                    <a:pt x="36" y="270"/>
                  </a:lnTo>
                  <a:lnTo>
                    <a:pt x="24" y="180"/>
                  </a:lnTo>
                  <a:lnTo>
                    <a:pt x="36" y="60"/>
                  </a:lnTo>
                  <a:lnTo>
                    <a:pt x="36" y="20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12" y="20"/>
                  </a:lnTo>
                  <a:lnTo>
                    <a:pt x="0" y="120"/>
                  </a:lnTo>
                  <a:lnTo>
                    <a:pt x="0" y="240"/>
                  </a:lnTo>
                  <a:lnTo>
                    <a:pt x="0" y="350"/>
                  </a:lnTo>
                  <a:lnTo>
                    <a:pt x="12" y="450"/>
                  </a:lnTo>
                  <a:lnTo>
                    <a:pt x="24" y="450"/>
                  </a:lnTo>
                  <a:lnTo>
                    <a:pt x="24" y="43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8" name="Freeform 54"/>
            <p:cNvSpPr>
              <a:spLocks/>
            </p:cNvSpPr>
            <p:nvPr/>
          </p:nvSpPr>
          <p:spPr bwMode="auto">
            <a:xfrm>
              <a:off x="2045" y="14555"/>
              <a:ext cx="257" cy="197"/>
            </a:xfrm>
            <a:custGeom>
              <a:avLst/>
              <a:gdLst/>
              <a:ahLst/>
              <a:cxnLst>
                <a:cxn ang="0">
                  <a:pos x="0" y="170"/>
                </a:cxn>
                <a:cxn ang="0">
                  <a:pos x="48" y="90"/>
                </a:cxn>
                <a:cxn ang="0">
                  <a:pos x="120" y="20"/>
                </a:cxn>
                <a:cxn ang="0">
                  <a:pos x="193" y="0"/>
                </a:cxn>
                <a:cxn ang="0">
                  <a:pos x="229" y="0"/>
                </a:cxn>
                <a:cxn ang="0">
                  <a:pos x="253" y="40"/>
                </a:cxn>
                <a:cxn ang="0">
                  <a:pos x="265" y="70"/>
                </a:cxn>
                <a:cxn ang="0">
                  <a:pos x="253" y="110"/>
                </a:cxn>
                <a:cxn ang="0">
                  <a:pos x="241" y="130"/>
                </a:cxn>
                <a:cxn ang="0">
                  <a:pos x="229" y="110"/>
                </a:cxn>
                <a:cxn ang="0">
                  <a:pos x="180" y="70"/>
                </a:cxn>
                <a:cxn ang="0">
                  <a:pos x="108" y="90"/>
                </a:cxn>
                <a:cxn ang="0">
                  <a:pos x="48" y="130"/>
                </a:cxn>
                <a:cxn ang="0">
                  <a:pos x="0" y="190"/>
                </a:cxn>
                <a:cxn ang="0">
                  <a:pos x="0" y="190"/>
                </a:cxn>
                <a:cxn ang="0">
                  <a:pos x="0" y="170"/>
                </a:cxn>
              </a:cxnLst>
              <a:rect l="0" t="0" r="r" b="b"/>
              <a:pathLst>
                <a:path w="265" h="190">
                  <a:moveTo>
                    <a:pt x="0" y="170"/>
                  </a:moveTo>
                  <a:lnTo>
                    <a:pt x="48" y="90"/>
                  </a:lnTo>
                  <a:lnTo>
                    <a:pt x="120" y="20"/>
                  </a:lnTo>
                  <a:lnTo>
                    <a:pt x="193" y="0"/>
                  </a:lnTo>
                  <a:lnTo>
                    <a:pt x="229" y="0"/>
                  </a:lnTo>
                  <a:lnTo>
                    <a:pt x="253" y="40"/>
                  </a:lnTo>
                  <a:lnTo>
                    <a:pt x="265" y="70"/>
                  </a:lnTo>
                  <a:lnTo>
                    <a:pt x="253" y="110"/>
                  </a:lnTo>
                  <a:lnTo>
                    <a:pt x="241" y="130"/>
                  </a:lnTo>
                  <a:lnTo>
                    <a:pt x="229" y="110"/>
                  </a:lnTo>
                  <a:lnTo>
                    <a:pt x="180" y="70"/>
                  </a:lnTo>
                  <a:lnTo>
                    <a:pt x="108" y="90"/>
                  </a:lnTo>
                  <a:lnTo>
                    <a:pt x="48" y="130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9" name="Freeform 55"/>
            <p:cNvSpPr>
              <a:spLocks/>
            </p:cNvSpPr>
            <p:nvPr/>
          </p:nvSpPr>
          <p:spPr bwMode="auto">
            <a:xfrm>
              <a:off x="2267" y="14857"/>
              <a:ext cx="94" cy="46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6" y="0"/>
                </a:cxn>
                <a:cxn ang="0">
                  <a:pos x="72" y="60"/>
                </a:cxn>
                <a:cxn ang="0">
                  <a:pos x="84" y="120"/>
                </a:cxn>
                <a:cxn ang="0">
                  <a:pos x="96" y="210"/>
                </a:cxn>
                <a:cxn ang="0">
                  <a:pos x="84" y="310"/>
                </a:cxn>
                <a:cxn ang="0">
                  <a:pos x="48" y="430"/>
                </a:cxn>
                <a:cxn ang="0">
                  <a:pos x="36" y="450"/>
                </a:cxn>
                <a:cxn ang="0">
                  <a:pos x="24" y="450"/>
                </a:cxn>
                <a:cxn ang="0">
                  <a:pos x="24" y="430"/>
                </a:cxn>
                <a:cxn ang="0">
                  <a:pos x="36" y="390"/>
                </a:cxn>
                <a:cxn ang="0">
                  <a:pos x="36" y="310"/>
                </a:cxn>
                <a:cxn ang="0">
                  <a:pos x="36" y="250"/>
                </a:cxn>
                <a:cxn ang="0">
                  <a:pos x="24" y="160"/>
                </a:cxn>
                <a:cxn ang="0">
                  <a:pos x="0" y="80"/>
                </a:cxn>
                <a:cxn ang="0">
                  <a:pos x="12" y="0"/>
                </a:cxn>
              </a:cxnLst>
              <a:rect l="0" t="0" r="r" b="b"/>
              <a:pathLst>
                <a:path w="96" h="450">
                  <a:moveTo>
                    <a:pt x="12" y="0"/>
                  </a:moveTo>
                  <a:lnTo>
                    <a:pt x="36" y="0"/>
                  </a:lnTo>
                  <a:lnTo>
                    <a:pt x="72" y="60"/>
                  </a:lnTo>
                  <a:lnTo>
                    <a:pt x="84" y="120"/>
                  </a:lnTo>
                  <a:lnTo>
                    <a:pt x="96" y="210"/>
                  </a:lnTo>
                  <a:lnTo>
                    <a:pt x="84" y="310"/>
                  </a:lnTo>
                  <a:lnTo>
                    <a:pt x="48" y="430"/>
                  </a:lnTo>
                  <a:lnTo>
                    <a:pt x="36" y="450"/>
                  </a:lnTo>
                  <a:lnTo>
                    <a:pt x="24" y="450"/>
                  </a:lnTo>
                  <a:lnTo>
                    <a:pt x="24" y="430"/>
                  </a:lnTo>
                  <a:lnTo>
                    <a:pt x="36" y="390"/>
                  </a:lnTo>
                  <a:lnTo>
                    <a:pt x="36" y="310"/>
                  </a:lnTo>
                  <a:lnTo>
                    <a:pt x="36" y="250"/>
                  </a:lnTo>
                  <a:lnTo>
                    <a:pt x="24" y="160"/>
                  </a:lnTo>
                  <a:lnTo>
                    <a:pt x="0" y="8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0" name="Freeform 56"/>
            <p:cNvSpPr>
              <a:spLocks/>
            </p:cNvSpPr>
            <p:nvPr/>
          </p:nvSpPr>
          <p:spPr bwMode="auto">
            <a:xfrm>
              <a:off x="1952" y="1407"/>
              <a:ext cx="8468" cy="834"/>
            </a:xfrm>
            <a:custGeom>
              <a:avLst/>
              <a:gdLst/>
              <a:ahLst/>
              <a:cxnLst>
                <a:cxn ang="0">
                  <a:pos x="168" y="140"/>
                </a:cxn>
                <a:cxn ang="0">
                  <a:pos x="60" y="310"/>
                </a:cxn>
                <a:cxn ang="0">
                  <a:pos x="60" y="550"/>
                </a:cxn>
                <a:cxn ang="0">
                  <a:pos x="120" y="680"/>
                </a:cxn>
                <a:cxn ang="0">
                  <a:pos x="204" y="700"/>
                </a:cxn>
                <a:cxn ang="0">
                  <a:pos x="264" y="610"/>
                </a:cxn>
                <a:cxn ang="0">
                  <a:pos x="252" y="390"/>
                </a:cxn>
                <a:cxn ang="0">
                  <a:pos x="168" y="350"/>
                </a:cxn>
                <a:cxn ang="0">
                  <a:pos x="156" y="430"/>
                </a:cxn>
                <a:cxn ang="0">
                  <a:pos x="192" y="510"/>
                </a:cxn>
                <a:cxn ang="0">
                  <a:pos x="216" y="450"/>
                </a:cxn>
                <a:cxn ang="0">
                  <a:pos x="204" y="570"/>
                </a:cxn>
                <a:cxn ang="0">
                  <a:pos x="156" y="590"/>
                </a:cxn>
                <a:cxn ang="0">
                  <a:pos x="120" y="510"/>
                </a:cxn>
                <a:cxn ang="0">
                  <a:pos x="120" y="350"/>
                </a:cxn>
                <a:cxn ang="0">
                  <a:pos x="168" y="250"/>
                </a:cxn>
                <a:cxn ang="0">
                  <a:pos x="252" y="270"/>
                </a:cxn>
                <a:cxn ang="0">
                  <a:pos x="313" y="410"/>
                </a:cxn>
                <a:cxn ang="0">
                  <a:pos x="313" y="620"/>
                </a:cxn>
                <a:cxn ang="0">
                  <a:pos x="240" y="780"/>
                </a:cxn>
                <a:cxn ang="0">
                  <a:pos x="108" y="780"/>
                </a:cxn>
                <a:cxn ang="0">
                  <a:pos x="12" y="550"/>
                </a:cxn>
                <a:cxn ang="0">
                  <a:pos x="24" y="250"/>
                </a:cxn>
                <a:cxn ang="0">
                  <a:pos x="156" y="40"/>
                </a:cxn>
                <a:cxn ang="0">
                  <a:pos x="276" y="0"/>
                </a:cxn>
                <a:cxn ang="0">
                  <a:pos x="8526" y="20"/>
                </a:cxn>
                <a:cxn ang="0">
                  <a:pos x="8670" y="140"/>
                </a:cxn>
                <a:cxn ang="0">
                  <a:pos x="8730" y="410"/>
                </a:cxn>
                <a:cxn ang="0">
                  <a:pos x="8694" y="680"/>
                </a:cxn>
                <a:cxn ang="0">
                  <a:pos x="8550" y="800"/>
                </a:cxn>
                <a:cxn ang="0">
                  <a:pos x="8466" y="720"/>
                </a:cxn>
                <a:cxn ang="0">
                  <a:pos x="8417" y="510"/>
                </a:cxn>
                <a:cxn ang="0">
                  <a:pos x="8454" y="330"/>
                </a:cxn>
                <a:cxn ang="0">
                  <a:pos x="8526" y="250"/>
                </a:cxn>
                <a:cxn ang="0">
                  <a:pos x="8598" y="290"/>
                </a:cxn>
                <a:cxn ang="0">
                  <a:pos x="8622" y="430"/>
                </a:cxn>
                <a:cxn ang="0">
                  <a:pos x="8610" y="570"/>
                </a:cxn>
                <a:cxn ang="0">
                  <a:pos x="8562" y="610"/>
                </a:cxn>
                <a:cxn ang="0">
                  <a:pos x="8514" y="490"/>
                </a:cxn>
                <a:cxn ang="0">
                  <a:pos x="8538" y="470"/>
                </a:cxn>
                <a:cxn ang="0">
                  <a:pos x="8586" y="470"/>
                </a:cxn>
                <a:cxn ang="0">
                  <a:pos x="8586" y="390"/>
                </a:cxn>
                <a:cxn ang="0">
                  <a:pos x="8526" y="330"/>
                </a:cxn>
                <a:cxn ang="0">
                  <a:pos x="8466" y="510"/>
                </a:cxn>
                <a:cxn ang="0">
                  <a:pos x="8502" y="660"/>
                </a:cxn>
                <a:cxn ang="0">
                  <a:pos x="8586" y="700"/>
                </a:cxn>
                <a:cxn ang="0">
                  <a:pos x="8658" y="620"/>
                </a:cxn>
                <a:cxn ang="0">
                  <a:pos x="8694" y="430"/>
                </a:cxn>
                <a:cxn ang="0">
                  <a:pos x="8634" y="190"/>
                </a:cxn>
                <a:cxn ang="0">
                  <a:pos x="8466" y="120"/>
                </a:cxn>
              </a:cxnLst>
              <a:rect l="0" t="0" r="r" b="b"/>
              <a:pathLst>
                <a:path w="8730" h="800">
                  <a:moveTo>
                    <a:pt x="276" y="120"/>
                  </a:moveTo>
                  <a:lnTo>
                    <a:pt x="168" y="140"/>
                  </a:lnTo>
                  <a:lnTo>
                    <a:pt x="108" y="190"/>
                  </a:lnTo>
                  <a:lnTo>
                    <a:pt x="60" y="310"/>
                  </a:lnTo>
                  <a:lnTo>
                    <a:pt x="48" y="430"/>
                  </a:lnTo>
                  <a:lnTo>
                    <a:pt x="60" y="550"/>
                  </a:lnTo>
                  <a:lnTo>
                    <a:pt x="84" y="620"/>
                  </a:lnTo>
                  <a:lnTo>
                    <a:pt x="120" y="680"/>
                  </a:lnTo>
                  <a:lnTo>
                    <a:pt x="168" y="700"/>
                  </a:lnTo>
                  <a:lnTo>
                    <a:pt x="204" y="700"/>
                  </a:lnTo>
                  <a:lnTo>
                    <a:pt x="240" y="660"/>
                  </a:lnTo>
                  <a:lnTo>
                    <a:pt x="264" y="610"/>
                  </a:lnTo>
                  <a:lnTo>
                    <a:pt x="276" y="510"/>
                  </a:lnTo>
                  <a:lnTo>
                    <a:pt x="252" y="390"/>
                  </a:lnTo>
                  <a:lnTo>
                    <a:pt x="216" y="330"/>
                  </a:lnTo>
                  <a:lnTo>
                    <a:pt x="168" y="350"/>
                  </a:lnTo>
                  <a:lnTo>
                    <a:pt x="168" y="390"/>
                  </a:lnTo>
                  <a:lnTo>
                    <a:pt x="156" y="430"/>
                  </a:lnTo>
                  <a:lnTo>
                    <a:pt x="168" y="470"/>
                  </a:lnTo>
                  <a:lnTo>
                    <a:pt x="192" y="510"/>
                  </a:lnTo>
                  <a:lnTo>
                    <a:pt x="204" y="470"/>
                  </a:lnTo>
                  <a:lnTo>
                    <a:pt x="216" y="450"/>
                  </a:lnTo>
                  <a:lnTo>
                    <a:pt x="228" y="490"/>
                  </a:lnTo>
                  <a:lnTo>
                    <a:pt x="204" y="570"/>
                  </a:lnTo>
                  <a:lnTo>
                    <a:pt x="168" y="610"/>
                  </a:lnTo>
                  <a:lnTo>
                    <a:pt x="156" y="590"/>
                  </a:lnTo>
                  <a:lnTo>
                    <a:pt x="132" y="570"/>
                  </a:lnTo>
                  <a:lnTo>
                    <a:pt x="120" y="510"/>
                  </a:lnTo>
                  <a:lnTo>
                    <a:pt x="108" y="430"/>
                  </a:lnTo>
                  <a:lnTo>
                    <a:pt x="120" y="350"/>
                  </a:lnTo>
                  <a:lnTo>
                    <a:pt x="144" y="290"/>
                  </a:lnTo>
                  <a:lnTo>
                    <a:pt x="168" y="250"/>
                  </a:lnTo>
                  <a:lnTo>
                    <a:pt x="216" y="250"/>
                  </a:lnTo>
                  <a:lnTo>
                    <a:pt x="252" y="270"/>
                  </a:lnTo>
                  <a:lnTo>
                    <a:pt x="289" y="330"/>
                  </a:lnTo>
                  <a:lnTo>
                    <a:pt x="313" y="410"/>
                  </a:lnTo>
                  <a:lnTo>
                    <a:pt x="325" y="510"/>
                  </a:lnTo>
                  <a:lnTo>
                    <a:pt x="313" y="620"/>
                  </a:lnTo>
                  <a:lnTo>
                    <a:pt x="276" y="720"/>
                  </a:lnTo>
                  <a:lnTo>
                    <a:pt x="240" y="780"/>
                  </a:lnTo>
                  <a:lnTo>
                    <a:pt x="192" y="800"/>
                  </a:lnTo>
                  <a:lnTo>
                    <a:pt x="108" y="780"/>
                  </a:lnTo>
                  <a:lnTo>
                    <a:pt x="48" y="680"/>
                  </a:lnTo>
                  <a:lnTo>
                    <a:pt x="12" y="550"/>
                  </a:lnTo>
                  <a:lnTo>
                    <a:pt x="0" y="410"/>
                  </a:lnTo>
                  <a:lnTo>
                    <a:pt x="24" y="250"/>
                  </a:lnTo>
                  <a:lnTo>
                    <a:pt x="72" y="140"/>
                  </a:lnTo>
                  <a:lnTo>
                    <a:pt x="156" y="40"/>
                  </a:lnTo>
                  <a:lnTo>
                    <a:pt x="216" y="20"/>
                  </a:lnTo>
                  <a:lnTo>
                    <a:pt x="276" y="0"/>
                  </a:lnTo>
                  <a:lnTo>
                    <a:pt x="8466" y="0"/>
                  </a:lnTo>
                  <a:lnTo>
                    <a:pt x="8526" y="20"/>
                  </a:lnTo>
                  <a:lnTo>
                    <a:pt x="8586" y="40"/>
                  </a:lnTo>
                  <a:lnTo>
                    <a:pt x="8670" y="140"/>
                  </a:lnTo>
                  <a:lnTo>
                    <a:pt x="8718" y="250"/>
                  </a:lnTo>
                  <a:lnTo>
                    <a:pt x="8730" y="410"/>
                  </a:lnTo>
                  <a:lnTo>
                    <a:pt x="8730" y="550"/>
                  </a:lnTo>
                  <a:lnTo>
                    <a:pt x="8694" y="680"/>
                  </a:lnTo>
                  <a:lnTo>
                    <a:pt x="8634" y="780"/>
                  </a:lnTo>
                  <a:lnTo>
                    <a:pt x="8550" y="800"/>
                  </a:lnTo>
                  <a:lnTo>
                    <a:pt x="8514" y="780"/>
                  </a:lnTo>
                  <a:lnTo>
                    <a:pt x="8466" y="720"/>
                  </a:lnTo>
                  <a:lnTo>
                    <a:pt x="8441" y="620"/>
                  </a:lnTo>
                  <a:lnTo>
                    <a:pt x="8417" y="510"/>
                  </a:lnTo>
                  <a:lnTo>
                    <a:pt x="8429" y="410"/>
                  </a:lnTo>
                  <a:lnTo>
                    <a:pt x="8454" y="330"/>
                  </a:lnTo>
                  <a:lnTo>
                    <a:pt x="8490" y="270"/>
                  </a:lnTo>
                  <a:lnTo>
                    <a:pt x="8526" y="250"/>
                  </a:lnTo>
                  <a:lnTo>
                    <a:pt x="8562" y="250"/>
                  </a:lnTo>
                  <a:lnTo>
                    <a:pt x="8598" y="290"/>
                  </a:lnTo>
                  <a:lnTo>
                    <a:pt x="8622" y="350"/>
                  </a:lnTo>
                  <a:lnTo>
                    <a:pt x="8622" y="430"/>
                  </a:lnTo>
                  <a:lnTo>
                    <a:pt x="8622" y="510"/>
                  </a:lnTo>
                  <a:lnTo>
                    <a:pt x="8610" y="570"/>
                  </a:lnTo>
                  <a:lnTo>
                    <a:pt x="8586" y="590"/>
                  </a:lnTo>
                  <a:lnTo>
                    <a:pt x="8562" y="610"/>
                  </a:lnTo>
                  <a:lnTo>
                    <a:pt x="8538" y="570"/>
                  </a:lnTo>
                  <a:lnTo>
                    <a:pt x="8514" y="490"/>
                  </a:lnTo>
                  <a:lnTo>
                    <a:pt x="8526" y="450"/>
                  </a:lnTo>
                  <a:lnTo>
                    <a:pt x="8538" y="470"/>
                  </a:lnTo>
                  <a:lnTo>
                    <a:pt x="8550" y="510"/>
                  </a:lnTo>
                  <a:lnTo>
                    <a:pt x="8586" y="470"/>
                  </a:lnTo>
                  <a:lnTo>
                    <a:pt x="8586" y="430"/>
                  </a:lnTo>
                  <a:lnTo>
                    <a:pt x="8586" y="390"/>
                  </a:lnTo>
                  <a:lnTo>
                    <a:pt x="8562" y="350"/>
                  </a:lnTo>
                  <a:lnTo>
                    <a:pt x="8526" y="330"/>
                  </a:lnTo>
                  <a:lnTo>
                    <a:pt x="8478" y="390"/>
                  </a:lnTo>
                  <a:lnTo>
                    <a:pt x="8466" y="510"/>
                  </a:lnTo>
                  <a:lnTo>
                    <a:pt x="8478" y="610"/>
                  </a:lnTo>
                  <a:lnTo>
                    <a:pt x="8502" y="660"/>
                  </a:lnTo>
                  <a:lnTo>
                    <a:pt x="8538" y="700"/>
                  </a:lnTo>
                  <a:lnTo>
                    <a:pt x="8586" y="700"/>
                  </a:lnTo>
                  <a:lnTo>
                    <a:pt x="8622" y="680"/>
                  </a:lnTo>
                  <a:lnTo>
                    <a:pt x="8658" y="620"/>
                  </a:lnTo>
                  <a:lnTo>
                    <a:pt x="8682" y="550"/>
                  </a:lnTo>
                  <a:lnTo>
                    <a:pt x="8694" y="430"/>
                  </a:lnTo>
                  <a:lnTo>
                    <a:pt x="8682" y="310"/>
                  </a:lnTo>
                  <a:lnTo>
                    <a:pt x="8634" y="190"/>
                  </a:lnTo>
                  <a:lnTo>
                    <a:pt x="8562" y="140"/>
                  </a:lnTo>
                  <a:lnTo>
                    <a:pt x="8466" y="120"/>
                  </a:lnTo>
                  <a:lnTo>
                    <a:pt x="276" y="120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1" name="Freeform 57"/>
            <p:cNvSpPr>
              <a:spLocks/>
            </p:cNvSpPr>
            <p:nvPr/>
          </p:nvSpPr>
          <p:spPr bwMode="auto">
            <a:xfrm>
              <a:off x="1952" y="14963"/>
              <a:ext cx="8468" cy="836"/>
            </a:xfrm>
            <a:custGeom>
              <a:avLst/>
              <a:gdLst/>
              <a:ahLst/>
              <a:cxnLst>
                <a:cxn ang="0">
                  <a:pos x="168" y="680"/>
                </a:cxn>
                <a:cxn ang="0">
                  <a:pos x="60" y="510"/>
                </a:cxn>
                <a:cxn ang="0">
                  <a:pos x="60" y="270"/>
                </a:cxn>
                <a:cxn ang="0">
                  <a:pos x="120" y="120"/>
                </a:cxn>
                <a:cxn ang="0">
                  <a:pos x="204" y="100"/>
                </a:cxn>
                <a:cxn ang="0">
                  <a:pos x="264" y="210"/>
                </a:cxn>
                <a:cxn ang="0">
                  <a:pos x="252" y="410"/>
                </a:cxn>
                <a:cxn ang="0">
                  <a:pos x="168" y="470"/>
                </a:cxn>
                <a:cxn ang="0">
                  <a:pos x="156" y="370"/>
                </a:cxn>
                <a:cxn ang="0">
                  <a:pos x="192" y="310"/>
                </a:cxn>
                <a:cxn ang="0">
                  <a:pos x="216" y="370"/>
                </a:cxn>
                <a:cxn ang="0">
                  <a:pos x="204" y="230"/>
                </a:cxn>
                <a:cxn ang="0">
                  <a:pos x="156" y="210"/>
                </a:cxn>
                <a:cxn ang="0">
                  <a:pos x="120" y="290"/>
                </a:cxn>
                <a:cxn ang="0">
                  <a:pos x="120" y="470"/>
                </a:cxn>
                <a:cxn ang="0">
                  <a:pos x="168" y="570"/>
                </a:cxn>
                <a:cxn ang="0">
                  <a:pos x="252" y="550"/>
                </a:cxn>
                <a:cxn ang="0">
                  <a:pos x="313" y="410"/>
                </a:cxn>
                <a:cxn ang="0">
                  <a:pos x="313" y="190"/>
                </a:cxn>
                <a:cxn ang="0">
                  <a:pos x="240" y="20"/>
                </a:cxn>
                <a:cxn ang="0">
                  <a:pos x="108" y="40"/>
                </a:cxn>
                <a:cxn ang="0">
                  <a:pos x="12" y="250"/>
                </a:cxn>
                <a:cxn ang="0">
                  <a:pos x="24" y="550"/>
                </a:cxn>
                <a:cxn ang="0">
                  <a:pos x="156" y="760"/>
                </a:cxn>
                <a:cxn ang="0">
                  <a:pos x="276" y="800"/>
                </a:cxn>
                <a:cxn ang="0">
                  <a:pos x="8526" y="800"/>
                </a:cxn>
                <a:cxn ang="0">
                  <a:pos x="8670" y="680"/>
                </a:cxn>
                <a:cxn ang="0">
                  <a:pos x="8730" y="410"/>
                </a:cxn>
                <a:cxn ang="0">
                  <a:pos x="8694" y="140"/>
                </a:cxn>
                <a:cxn ang="0">
                  <a:pos x="8550" y="0"/>
                </a:cxn>
                <a:cxn ang="0">
                  <a:pos x="8466" y="100"/>
                </a:cxn>
                <a:cxn ang="0">
                  <a:pos x="8417" y="290"/>
                </a:cxn>
                <a:cxn ang="0">
                  <a:pos x="8454" y="490"/>
                </a:cxn>
                <a:cxn ang="0">
                  <a:pos x="8526" y="570"/>
                </a:cxn>
                <a:cxn ang="0">
                  <a:pos x="8598" y="530"/>
                </a:cxn>
                <a:cxn ang="0">
                  <a:pos x="8622" y="370"/>
                </a:cxn>
                <a:cxn ang="0">
                  <a:pos x="8610" y="250"/>
                </a:cxn>
                <a:cxn ang="0">
                  <a:pos x="8562" y="210"/>
                </a:cxn>
                <a:cxn ang="0">
                  <a:pos x="8514" y="310"/>
                </a:cxn>
                <a:cxn ang="0">
                  <a:pos x="8538" y="330"/>
                </a:cxn>
                <a:cxn ang="0">
                  <a:pos x="8586" y="330"/>
                </a:cxn>
                <a:cxn ang="0">
                  <a:pos x="8586" y="430"/>
                </a:cxn>
                <a:cxn ang="0">
                  <a:pos x="8526" y="470"/>
                </a:cxn>
                <a:cxn ang="0">
                  <a:pos x="8466" y="310"/>
                </a:cxn>
                <a:cxn ang="0">
                  <a:pos x="8502" y="140"/>
                </a:cxn>
                <a:cxn ang="0">
                  <a:pos x="8586" y="100"/>
                </a:cxn>
                <a:cxn ang="0">
                  <a:pos x="8658" y="170"/>
                </a:cxn>
                <a:cxn ang="0">
                  <a:pos x="8694" y="370"/>
                </a:cxn>
                <a:cxn ang="0">
                  <a:pos x="8634" y="600"/>
                </a:cxn>
                <a:cxn ang="0">
                  <a:pos x="8466" y="700"/>
                </a:cxn>
              </a:cxnLst>
              <a:rect l="0" t="0" r="r" b="b"/>
              <a:pathLst>
                <a:path w="8730" h="800">
                  <a:moveTo>
                    <a:pt x="276" y="700"/>
                  </a:moveTo>
                  <a:lnTo>
                    <a:pt x="168" y="680"/>
                  </a:lnTo>
                  <a:lnTo>
                    <a:pt x="108" y="600"/>
                  </a:lnTo>
                  <a:lnTo>
                    <a:pt x="60" y="510"/>
                  </a:lnTo>
                  <a:lnTo>
                    <a:pt x="48" y="370"/>
                  </a:lnTo>
                  <a:lnTo>
                    <a:pt x="60" y="270"/>
                  </a:lnTo>
                  <a:lnTo>
                    <a:pt x="84" y="170"/>
                  </a:lnTo>
                  <a:lnTo>
                    <a:pt x="120" y="120"/>
                  </a:lnTo>
                  <a:lnTo>
                    <a:pt x="168" y="100"/>
                  </a:lnTo>
                  <a:lnTo>
                    <a:pt x="204" y="100"/>
                  </a:lnTo>
                  <a:lnTo>
                    <a:pt x="240" y="140"/>
                  </a:lnTo>
                  <a:lnTo>
                    <a:pt x="264" y="210"/>
                  </a:lnTo>
                  <a:lnTo>
                    <a:pt x="276" y="310"/>
                  </a:lnTo>
                  <a:lnTo>
                    <a:pt x="252" y="410"/>
                  </a:lnTo>
                  <a:lnTo>
                    <a:pt x="216" y="470"/>
                  </a:lnTo>
                  <a:lnTo>
                    <a:pt x="168" y="470"/>
                  </a:lnTo>
                  <a:lnTo>
                    <a:pt x="168" y="430"/>
                  </a:lnTo>
                  <a:lnTo>
                    <a:pt x="156" y="370"/>
                  </a:lnTo>
                  <a:lnTo>
                    <a:pt x="168" y="330"/>
                  </a:lnTo>
                  <a:lnTo>
                    <a:pt x="192" y="310"/>
                  </a:lnTo>
                  <a:lnTo>
                    <a:pt x="204" y="330"/>
                  </a:lnTo>
                  <a:lnTo>
                    <a:pt x="216" y="370"/>
                  </a:lnTo>
                  <a:lnTo>
                    <a:pt x="228" y="310"/>
                  </a:lnTo>
                  <a:lnTo>
                    <a:pt x="204" y="230"/>
                  </a:lnTo>
                  <a:lnTo>
                    <a:pt x="168" y="210"/>
                  </a:lnTo>
                  <a:lnTo>
                    <a:pt x="156" y="210"/>
                  </a:lnTo>
                  <a:lnTo>
                    <a:pt x="132" y="250"/>
                  </a:lnTo>
                  <a:lnTo>
                    <a:pt x="120" y="290"/>
                  </a:lnTo>
                  <a:lnTo>
                    <a:pt x="108" y="370"/>
                  </a:lnTo>
                  <a:lnTo>
                    <a:pt x="120" y="470"/>
                  </a:lnTo>
                  <a:lnTo>
                    <a:pt x="144" y="530"/>
                  </a:lnTo>
                  <a:lnTo>
                    <a:pt x="168" y="570"/>
                  </a:lnTo>
                  <a:lnTo>
                    <a:pt x="216" y="570"/>
                  </a:lnTo>
                  <a:lnTo>
                    <a:pt x="252" y="550"/>
                  </a:lnTo>
                  <a:lnTo>
                    <a:pt x="289" y="490"/>
                  </a:lnTo>
                  <a:lnTo>
                    <a:pt x="313" y="410"/>
                  </a:lnTo>
                  <a:lnTo>
                    <a:pt x="325" y="290"/>
                  </a:lnTo>
                  <a:lnTo>
                    <a:pt x="313" y="190"/>
                  </a:lnTo>
                  <a:lnTo>
                    <a:pt x="276" y="100"/>
                  </a:lnTo>
                  <a:lnTo>
                    <a:pt x="240" y="20"/>
                  </a:lnTo>
                  <a:lnTo>
                    <a:pt x="192" y="0"/>
                  </a:lnTo>
                  <a:lnTo>
                    <a:pt x="108" y="40"/>
                  </a:lnTo>
                  <a:lnTo>
                    <a:pt x="48" y="140"/>
                  </a:lnTo>
                  <a:lnTo>
                    <a:pt x="12" y="250"/>
                  </a:lnTo>
                  <a:lnTo>
                    <a:pt x="0" y="410"/>
                  </a:lnTo>
                  <a:lnTo>
                    <a:pt x="24" y="550"/>
                  </a:lnTo>
                  <a:lnTo>
                    <a:pt x="72" y="680"/>
                  </a:lnTo>
                  <a:lnTo>
                    <a:pt x="156" y="760"/>
                  </a:lnTo>
                  <a:lnTo>
                    <a:pt x="216" y="800"/>
                  </a:lnTo>
                  <a:lnTo>
                    <a:pt x="276" y="800"/>
                  </a:lnTo>
                  <a:lnTo>
                    <a:pt x="8466" y="800"/>
                  </a:lnTo>
                  <a:lnTo>
                    <a:pt x="8526" y="800"/>
                  </a:lnTo>
                  <a:lnTo>
                    <a:pt x="8586" y="760"/>
                  </a:lnTo>
                  <a:lnTo>
                    <a:pt x="8670" y="680"/>
                  </a:lnTo>
                  <a:lnTo>
                    <a:pt x="8718" y="550"/>
                  </a:lnTo>
                  <a:lnTo>
                    <a:pt x="8730" y="410"/>
                  </a:lnTo>
                  <a:lnTo>
                    <a:pt x="8730" y="250"/>
                  </a:lnTo>
                  <a:lnTo>
                    <a:pt x="8694" y="140"/>
                  </a:lnTo>
                  <a:lnTo>
                    <a:pt x="8634" y="40"/>
                  </a:lnTo>
                  <a:lnTo>
                    <a:pt x="8550" y="0"/>
                  </a:lnTo>
                  <a:lnTo>
                    <a:pt x="8514" y="20"/>
                  </a:lnTo>
                  <a:lnTo>
                    <a:pt x="8466" y="100"/>
                  </a:lnTo>
                  <a:lnTo>
                    <a:pt x="8441" y="190"/>
                  </a:lnTo>
                  <a:lnTo>
                    <a:pt x="8417" y="290"/>
                  </a:lnTo>
                  <a:lnTo>
                    <a:pt x="8429" y="410"/>
                  </a:lnTo>
                  <a:lnTo>
                    <a:pt x="8454" y="490"/>
                  </a:lnTo>
                  <a:lnTo>
                    <a:pt x="8490" y="550"/>
                  </a:lnTo>
                  <a:lnTo>
                    <a:pt x="8526" y="570"/>
                  </a:lnTo>
                  <a:lnTo>
                    <a:pt x="8562" y="570"/>
                  </a:lnTo>
                  <a:lnTo>
                    <a:pt x="8598" y="530"/>
                  </a:lnTo>
                  <a:lnTo>
                    <a:pt x="8622" y="470"/>
                  </a:lnTo>
                  <a:lnTo>
                    <a:pt x="8622" y="370"/>
                  </a:lnTo>
                  <a:lnTo>
                    <a:pt x="8622" y="290"/>
                  </a:lnTo>
                  <a:lnTo>
                    <a:pt x="8610" y="250"/>
                  </a:lnTo>
                  <a:lnTo>
                    <a:pt x="8586" y="210"/>
                  </a:lnTo>
                  <a:lnTo>
                    <a:pt x="8562" y="210"/>
                  </a:lnTo>
                  <a:lnTo>
                    <a:pt x="8538" y="230"/>
                  </a:lnTo>
                  <a:lnTo>
                    <a:pt x="8514" y="310"/>
                  </a:lnTo>
                  <a:lnTo>
                    <a:pt x="8526" y="370"/>
                  </a:lnTo>
                  <a:lnTo>
                    <a:pt x="8538" y="330"/>
                  </a:lnTo>
                  <a:lnTo>
                    <a:pt x="8550" y="310"/>
                  </a:lnTo>
                  <a:lnTo>
                    <a:pt x="8586" y="330"/>
                  </a:lnTo>
                  <a:lnTo>
                    <a:pt x="8586" y="370"/>
                  </a:lnTo>
                  <a:lnTo>
                    <a:pt x="8586" y="430"/>
                  </a:lnTo>
                  <a:lnTo>
                    <a:pt x="8562" y="470"/>
                  </a:lnTo>
                  <a:lnTo>
                    <a:pt x="8526" y="470"/>
                  </a:lnTo>
                  <a:lnTo>
                    <a:pt x="8478" y="410"/>
                  </a:lnTo>
                  <a:lnTo>
                    <a:pt x="8466" y="310"/>
                  </a:lnTo>
                  <a:lnTo>
                    <a:pt x="8478" y="210"/>
                  </a:lnTo>
                  <a:lnTo>
                    <a:pt x="8502" y="140"/>
                  </a:lnTo>
                  <a:lnTo>
                    <a:pt x="8538" y="100"/>
                  </a:lnTo>
                  <a:lnTo>
                    <a:pt x="8586" y="100"/>
                  </a:lnTo>
                  <a:lnTo>
                    <a:pt x="8622" y="120"/>
                  </a:lnTo>
                  <a:lnTo>
                    <a:pt x="8658" y="170"/>
                  </a:lnTo>
                  <a:lnTo>
                    <a:pt x="8682" y="270"/>
                  </a:lnTo>
                  <a:lnTo>
                    <a:pt x="8694" y="370"/>
                  </a:lnTo>
                  <a:lnTo>
                    <a:pt x="8682" y="510"/>
                  </a:lnTo>
                  <a:lnTo>
                    <a:pt x="8634" y="600"/>
                  </a:lnTo>
                  <a:lnTo>
                    <a:pt x="8562" y="680"/>
                  </a:lnTo>
                  <a:lnTo>
                    <a:pt x="8466" y="700"/>
                  </a:lnTo>
                  <a:lnTo>
                    <a:pt x="276" y="700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2" name="Freeform 58"/>
            <p:cNvSpPr>
              <a:spLocks/>
            </p:cNvSpPr>
            <p:nvPr/>
          </p:nvSpPr>
          <p:spPr bwMode="auto">
            <a:xfrm>
              <a:off x="1545" y="1794"/>
              <a:ext cx="361" cy="12939"/>
            </a:xfrm>
            <a:custGeom>
              <a:avLst/>
              <a:gdLst/>
              <a:ahLst/>
              <a:cxnLst>
                <a:cxn ang="0">
                  <a:pos x="60" y="12028"/>
                </a:cxn>
                <a:cxn ang="0">
                  <a:pos x="144" y="12278"/>
                </a:cxn>
                <a:cxn ang="0">
                  <a:pos x="252" y="12278"/>
                </a:cxn>
                <a:cxn ang="0">
                  <a:pos x="312" y="12148"/>
                </a:cxn>
                <a:cxn ang="0">
                  <a:pos x="324" y="11968"/>
                </a:cxn>
                <a:cxn ang="0">
                  <a:pos x="276" y="11838"/>
                </a:cxn>
                <a:cxn ang="0">
                  <a:pos x="180" y="11848"/>
                </a:cxn>
                <a:cxn ang="0">
                  <a:pos x="156" y="12028"/>
                </a:cxn>
                <a:cxn ang="0">
                  <a:pos x="192" y="12068"/>
                </a:cxn>
                <a:cxn ang="0">
                  <a:pos x="228" y="12008"/>
                </a:cxn>
                <a:cxn ang="0">
                  <a:pos x="204" y="11948"/>
                </a:cxn>
                <a:cxn ang="0">
                  <a:pos x="264" y="11968"/>
                </a:cxn>
                <a:cxn ang="0">
                  <a:pos x="264" y="12088"/>
                </a:cxn>
                <a:cxn ang="0">
                  <a:pos x="228" y="12168"/>
                </a:cxn>
                <a:cxn ang="0">
                  <a:pos x="156" y="12148"/>
                </a:cxn>
                <a:cxn ang="0">
                  <a:pos x="120" y="12028"/>
                </a:cxn>
                <a:cxn ang="0">
                  <a:pos x="120" y="11868"/>
                </a:cxn>
                <a:cxn ang="0">
                  <a:pos x="192" y="11738"/>
                </a:cxn>
                <a:cxn ang="0">
                  <a:pos x="288" y="11738"/>
                </a:cxn>
                <a:cxn ang="0">
                  <a:pos x="360" y="11908"/>
                </a:cxn>
                <a:cxn ang="0">
                  <a:pos x="360" y="12188"/>
                </a:cxn>
                <a:cxn ang="0">
                  <a:pos x="252" y="12378"/>
                </a:cxn>
                <a:cxn ang="0">
                  <a:pos x="120" y="12358"/>
                </a:cxn>
                <a:cxn ang="0">
                  <a:pos x="12" y="12068"/>
                </a:cxn>
                <a:cxn ang="0">
                  <a:pos x="0" y="11818"/>
                </a:cxn>
                <a:cxn ang="0">
                  <a:pos x="12" y="470"/>
                </a:cxn>
                <a:cxn ang="0">
                  <a:pos x="60" y="150"/>
                </a:cxn>
                <a:cxn ang="0">
                  <a:pos x="192" y="0"/>
                </a:cxn>
                <a:cxn ang="0">
                  <a:pos x="312" y="100"/>
                </a:cxn>
                <a:cxn ang="0">
                  <a:pos x="372" y="410"/>
                </a:cxn>
                <a:cxn ang="0">
                  <a:pos x="336" y="600"/>
                </a:cxn>
                <a:cxn ang="0">
                  <a:pos x="228" y="680"/>
                </a:cxn>
                <a:cxn ang="0">
                  <a:pos x="156" y="620"/>
                </a:cxn>
                <a:cxn ang="0">
                  <a:pos x="120" y="470"/>
                </a:cxn>
                <a:cxn ang="0">
                  <a:pos x="132" y="310"/>
                </a:cxn>
                <a:cxn ang="0">
                  <a:pos x="192" y="230"/>
                </a:cxn>
                <a:cxn ang="0">
                  <a:pos x="264" y="290"/>
                </a:cxn>
                <a:cxn ang="0">
                  <a:pos x="276" y="370"/>
                </a:cxn>
                <a:cxn ang="0">
                  <a:pos x="228" y="490"/>
                </a:cxn>
                <a:cxn ang="0">
                  <a:pos x="216" y="450"/>
                </a:cxn>
                <a:cxn ang="0">
                  <a:pos x="228" y="350"/>
                </a:cxn>
                <a:cxn ang="0">
                  <a:pos x="168" y="350"/>
                </a:cxn>
                <a:cxn ang="0">
                  <a:pos x="156" y="470"/>
                </a:cxn>
                <a:cxn ang="0">
                  <a:pos x="228" y="580"/>
                </a:cxn>
                <a:cxn ang="0">
                  <a:pos x="300" y="510"/>
                </a:cxn>
                <a:cxn ang="0">
                  <a:pos x="324" y="350"/>
                </a:cxn>
                <a:cxn ang="0">
                  <a:pos x="288" y="170"/>
                </a:cxn>
                <a:cxn ang="0">
                  <a:pos x="192" y="100"/>
                </a:cxn>
                <a:cxn ang="0">
                  <a:pos x="84" y="230"/>
                </a:cxn>
                <a:cxn ang="0">
                  <a:pos x="48" y="580"/>
                </a:cxn>
              </a:cxnLst>
              <a:rect l="0" t="0" r="r" b="b"/>
              <a:pathLst>
                <a:path w="372" h="12398">
                  <a:moveTo>
                    <a:pt x="48" y="11818"/>
                  </a:moveTo>
                  <a:lnTo>
                    <a:pt x="60" y="12028"/>
                  </a:lnTo>
                  <a:lnTo>
                    <a:pt x="84" y="12188"/>
                  </a:lnTo>
                  <a:lnTo>
                    <a:pt x="144" y="12278"/>
                  </a:lnTo>
                  <a:lnTo>
                    <a:pt x="192" y="12298"/>
                  </a:lnTo>
                  <a:lnTo>
                    <a:pt x="252" y="12278"/>
                  </a:lnTo>
                  <a:lnTo>
                    <a:pt x="288" y="12228"/>
                  </a:lnTo>
                  <a:lnTo>
                    <a:pt x="312" y="12148"/>
                  </a:lnTo>
                  <a:lnTo>
                    <a:pt x="324" y="12068"/>
                  </a:lnTo>
                  <a:lnTo>
                    <a:pt x="324" y="11968"/>
                  </a:lnTo>
                  <a:lnTo>
                    <a:pt x="300" y="11888"/>
                  </a:lnTo>
                  <a:lnTo>
                    <a:pt x="276" y="11838"/>
                  </a:lnTo>
                  <a:lnTo>
                    <a:pt x="228" y="11818"/>
                  </a:lnTo>
                  <a:lnTo>
                    <a:pt x="180" y="11848"/>
                  </a:lnTo>
                  <a:lnTo>
                    <a:pt x="156" y="11948"/>
                  </a:lnTo>
                  <a:lnTo>
                    <a:pt x="156" y="12028"/>
                  </a:lnTo>
                  <a:lnTo>
                    <a:pt x="168" y="12068"/>
                  </a:lnTo>
                  <a:lnTo>
                    <a:pt x="192" y="12068"/>
                  </a:lnTo>
                  <a:lnTo>
                    <a:pt x="228" y="12068"/>
                  </a:lnTo>
                  <a:lnTo>
                    <a:pt x="228" y="12008"/>
                  </a:lnTo>
                  <a:lnTo>
                    <a:pt x="216" y="11968"/>
                  </a:lnTo>
                  <a:lnTo>
                    <a:pt x="204" y="11948"/>
                  </a:lnTo>
                  <a:lnTo>
                    <a:pt x="228" y="11908"/>
                  </a:lnTo>
                  <a:lnTo>
                    <a:pt x="264" y="11968"/>
                  </a:lnTo>
                  <a:lnTo>
                    <a:pt x="276" y="12028"/>
                  </a:lnTo>
                  <a:lnTo>
                    <a:pt x="264" y="12088"/>
                  </a:lnTo>
                  <a:lnTo>
                    <a:pt x="264" y="12128"/>
                  </a:lnTo>
                  <a:lnTo>
                    <a:pt x="228" y="12168"/>
                  </a:lnTo>
                  <a:lnTo>
                    <a:pt x="192" y="12168"/>
                  </a:lnTo>
                  <a:lnTo>
                    <a:pt x="156" y="12148"/>
                  </a:lnTo>
                  <a:lnTo>
                    <a:pt x="132" y="12108"/>
                  </a:lnTo>
                  <a:lnTo>
                    <a:pt x="120" y="12028"/>
                  </a:lnTo>
                  <a:lnTo>
                    <a:pt x="120" y="11948"/>
                  </a:lnTo>
                  <a:lnTo>
                    <a:pt x="120" y="11868"/>
                  </a:lnTo>
                  <a:lnTo>
                    <a:pt x="156" y="11798"/>
                  </a:lnTo>
                  <a:lnTo>
                    <a:pt x="192" y="11738"/>
                  </a:lnTo>
                  <a:lnTo>
                    <a:pt x="228" y="11718"/>
                  </a:lnTo>
                  <a:lnTo>
                    <a:pt x="288" y="11738"/>
                  </a:lnTo>
                  <a:lnTo>
                    <a:pt x="336" y="11818"/>
                  </a:lnTo>
                  <a:lnTo>
                    <a:pt x="360" y="11908"/>
                  </a:lnTo>
                  <a:lnTo>
                    <a:pt x="372" y="12008"/>
                  </a:lnTo>
                  <a:lnTo>
                    <a:pt x="360" y="12188"/>
                  </a:lnTo>
                  <a:lnTo>
                    <a:pt x="312" y="12298"/>
                  </a:lnTo>
                  <a:lnTo>
                    <a:pt x="252" y="12378"/>
                  </a:lnTo>
                  <a:lnTo>
                    <a:pt x="192" y="12398"/>
                  </a:lnTo>
                  <a:lnTo>
                    <a:pt x="120" y="12358"/>
                  </a:lnTo>
                  <a:lnTo>
                    <a:pt x="60" y="12248"/>
                  </a:lnTo>
                  <a:lnTo>
                    <a:pt x="12" y="12068"/>
                  </a:lnTo>
                  <a:lnTo>
                    <a:pt x="12" y="11948"/>
                  </a:lnTo>
                  <a:lnTo>
                    <a:pt x="0" y="11818"/>
                  </a:lnTo>
                  <a:lnTo>
                    <a:pt x="0" y="600"/>
                  </a:lnTo>
                  <a:lnTo>
                    <a:pt x="12" y="470"/>
                  </a:lnTo>
                  <a:lnTo>
                    <a:pt x="12" y="330"/>
                  </a:lnTo>
                  <a:lnTo>
                    <a:pt x="60" y="150"/>
                  </a:lnTo>
                  <a:lnTo>
                    <a:pt x="120" y="40"/>
                  </a:lnTo>
                  <a:lnTo>
                    <a:pt x="192" y="0"/>
                  </a:lnTo>
                  <a:lnTo>
                    <a:pt x="252" y="20"/>
                  </a:lnTo>
                  <a:lnTo>
                    <a:pt x="312" y="100"/>
                  </a:lnTo>
                  <a:lnTo>
                    <a:pt x="360" y="230"/>
                  </a:lnTo>
                  <a:lnTo>
                    <a:pt x="372" y="410"/>
                  </a:lnTo>
                  <a:lnTo>
                    <a:pt x="360" y="510"/>
                  </a:lnTo>
                  <a:lnTo>
                    <a:pt x="336" y="600"/>
                  </a:lnTo>
                  <a:lnTo>
                    <a:pt x="288" y="660"/>
                  </a:lnTo>
                  <a:lnTo>
                    <a:pt x="228" y="680"/>
                  </a:lnTo>
                  <a:lnTo>
                    <a:pt x="192" y="660"/>
                  </a:lnTo>
                  <a:lnTo>
                    <a:pt x="156" y="620"/>
                  </a:lnTo>
                  <a:lnTo>
                    <a:pt x="120" y="540"/>
                  </a:lnTo>
                  <a:lnTo>
                    <a:pt x="120" y="470"/>
                  </a:lnTo>
                  <a:lnTo>
                    <a:pt x="120" y="370"/>
                  </a:lnTo>
                  <a:lnTo>
                    <a:pt x="132" y="310"/>
                  </a:lnTo>
                  <a:lnTo>
                    <a:pt x="156" y="250"/>
                  </a:lnTo>
                  <a:lnTo>
                    <a:pt x="192" y="230"/>
                  </a:lnTo>
                  <a:lnTo>
                    <a:pt x="228" y="250"/>
                  </a:lnTo>
                  <a:lnTo>
                    <a:pt x="264" y="290"/>
                  </a:lnTo>
                  <a:lnTo>
                    <a:pt x="264" y="330"/>
                  </a:lnTo>
                  <a:lnTo>
                    <a:pt x="276" y="370"/>
                  </a:lnTo>
                  <a:lnTo>
                    <a:pt x="264" y="450"/>
                  </a:lnTo>
                  <a:lnTo>
                    <a:pt x="228" y="490"/>
                  </a:lnTo>
                  <a:lnTo>
                    <a:pt x="204" y="470"/>
                  </a:lnTo>
                  <a:lnTo>
                    <a:pt x="216" y="450"/>
                  </a:lnTo>
                  <a:lnTo>
                    <a:pt x="228" y="410"/>
                  </a:lnTo>
                  <a:lnTo>
                    <a:pt x="228" y="350"/>
                  </a:lnTo>
                  <a:lnTo>
                    <a:pt x="192" y="330"/>
                  </a:lnTo>
                  <a:lnTo>
                    <a:pt x="168" y="350"/>
                  </a:lnTo>
                  <a:lnTo>
                    <a:pt x="156" y="370"/>
                  </a:lnTo>
                  <a:lnTo>
                    <a:pt x="156" y="470"/>
                  </a:lnTo>
                  <a:lnTo>
                    <a:pt x="180" y="540"/>
                  </a:lnTo>
                  <a:lnTo>
                    <a:pt x="228" y="580"/>
                  </a:lnTo>
                  <a:lnTo>
                    <a:pt x="276" y="560"/>
                  </a:lnTo>
                  <a:lnTo>
                    <a:pt x="300" y="510"/>
                  </a:lnTo>
                  <a:lnTo>
                    <a:pt x="324" y="430"/>
                  </a:lnTo>
                  <a:lnTo>
                    <a:pt x="324" y="350"/>
                  </a:lnTo>
                  <a:lnTo>
                    <a:pt x="312" y="250"/>
                  </a:lnTo>
                  <a:lnTo>
                    <a:pt x="288" y="170"/>
                  </a:lnTo>
                  <a:lnTo>
                    <a:pt x="252" y="110"/>
                  </a:lnTo>
                  <a:lnTo>
                    <a:pt x="192" y="100"/>
                  </a:lnTo>
                  <a:lnTo>
                    <a:pt x="144" y="130"/>
                  </a:lnTo>
                  <a:lnTo>
                    <a:pt x="84" y="230"/>
                  </a:lnTo>
                  <a:lnTo>
                    <a:pt x="60" y="370"/>
                  </a:lnTo>
                  <a:lnTo>
                    <a:pt x="48" y="580"/>
                  </a:lnTo>
                  <a:lnTo>
                    <a:pt x="48" y="11818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3" name="Freeform 59"/>
            <p:cNvSpPr>
              <a:spLocks/>
            </p:cNvSpPr>
            <p:nvPr/>
          </p:nvSpPr>
          <p:spPr bwMode="auto">
            <a:xfrm>
              <a:off x="10292" y="1386"/>
              <a:ext cx="303" cy="712"/>
            </a:xfrm>
            <a:custGeom>
              <a:avLst/>
              <a:gdLst/>
              <a:ahLst/>
              <a:cxnLst>
                <a:cxn ang="0">
                  <a:pos x="60" y="20"/>
                </a:cxn>
                <a:cxn ang="0">
                  <a:pos x="24" y="0"/>
                </a:cxn>
                <a:cxn ang="0">
                  <a:pos x="12" y="20"/>
                </a:cxn>
                <a:cxn ang="0">
                  <a:pos x="0" y="80"/>
                </a:cxn>
                <a:cxn ang="0">
                  <a:pos x="12" y="110"/>
                </a:cxn>
                <a:cxn ang="0">
                  <a:pos x="264" y="660"/>
                </a:cxn>
                <a:cxn ang="0">
                  <a:pos x="276" y="680"/>
                </a:cxn>
                <a:cxn ang="0">
                  <a:pos x="300" y="660"/>
                </a:cxn>
                <a:cxn ang="0">
                  <a:pos x="312" y="620"/>
                </a:cxn>
                <a:cxn ang="0">
                  <a:pos x="300" y="560"/>
                </a:cxn>
                <a:cxn ang="0">
                  <a:pos x="60" y="20"/>
                </a:cxn>
              </a:cxnLst>
              <a:rect l="0" t="0" r="r" b="b"/>
              <a:pathLst>
                <a:path w="312" h="680">
                  <a:moveTo>
                    <a:pt x="60" y="20"/>
                  </a:moveTo>
                  <a:lnTo>
                    <a:pt x="24" y="0"/>
                  </a:lnTo>
                  <a:lnTo>
                    <a:pt x="12" y="20"/>
                  </a:lnTo>
                  <a:lnTo>
                    <a:pt x="0" y="80"/>
                  </a:lnTo>
                  <a:lnTo>
                    <a:pt x="12" y="110"/>
                  </a:lnTo>
                  <a:lnTo>
                    <a:pt x="264" y="660"/>
                  </a:lnTo>
                  <a:lnTo>
                    <a:pt x="276" y="680"/>
                  </a:lnTo>
                  <a:lnTo>
                    <a:pt x="300" y="660"/>
                  </a:lnTo>
                  <a:lnTo>
                    <a:pt x="312" y="620"/>
                  </a:lnTo>
                  <a:lnTo>
                    <a:pt x="300" y="560"/>
                  </a:lnTo>
                  <a:lnTo>
                    <a:pt x="60" y="20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4" name="Freeform 60"/>
            <p:cNvSpPr>
              <a:spLocks/>
            </p:cNvSpPr>
            <p:nvPr/>
          </p:nvSpPr>
          <p:spPr bwMode="auto">
            <a:xfrm>
              <a:off x="1789" y="1386"/>
              <a:ext cx="291" cy="712"/>
            </a:xfrm>
            <a:custGeom>
              <a:avLst/>
              <a:gdLst/>
              <a:ahLst/>
              <a:cxnLst>
                <a:cxn ang="0">
                  <a:pos x="264" y="20"/>
                </a:cxn>
                <a:cxn ang="0">
                  <a:pos x="276" y="0"/>
                </a:cxn>
                <a:cxn ang="0">
                  <a:pos x="300" y="20"/>
                </a:cxn>
                <a:cxn ang="0">
                  <a:pos x="300" y="80"/>
                </a:cxn>
                <a:cxn ang="0">
                  <a:pos x="300" y="110"/>
                </a:cxn>
                <a:cxn ang="0">
                  <a:pos x="48" y="660"/>
                </a:cxn>
                <a:cxn ang="0">
                  <a:pos x="24" y="680"/>
                </a:cxn>
                <a:cxn ang="0">
                  <a:pos x="12" y="660"/>
                </a:cxn>
                <a:cxn ang="0">
                  <a:pos x="0" y="620"/>
                </a:cxn>
                <a:cxn ang="0">
                  <a:pos x="12" y="560"/>
                </a:cxn>
                <a:cxn ang="0">
                  <a:pos x="264" y="20"/>
                </a:cxn>
              </a:cxnLst>
              <a:rect l="0" t="0" r="r" b="b"/>
              <a:pathLst>
                <a:path w="300" h="680">
                  <a:moveTo>
                    <a:pt x="264" y="20"/>
                  </a:moveTo>
                  <a:lnTo>
                    <a:pt x="276" y="0"/>
                  </a:lnTo>
                  <a:lnTo>
                    <a:pt x="300" y="20"/>
                  </a:lnTo>
                  <a:lnTo>
                    <a:pt x="300" y="80"/>
                  </a:lnTo>
                  <a:lnTo>
                    <a:pt x="300" y="110"/>
                  </a:lnTo>
                  <a:lnTo>
                    <a:pt x="48" y="660"/>
                  </a:lnTo>
                  <a:lnTo>
                    <a:pt x="24" y="680"/>
                  </a:lnTo>
                  <a:lnTo>
                    <a:pt x="12" y="660"/>
                  </a:lnTo>
                  <a:lnTo>
                    <a:pt x="0" y="620"/>
                  </a:lnTo>
                  <a:lnTo>
                    <a:pt x="12" y="560"/>
                  </a:lnTo>
                  <a:lnTo>
                    <a:pt x="264" y="20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5" name="Freeform 61"/>
            <p:cNvSpPr>
              <a:spLocks/>
            </p:cNvSpPr>
            <p:nvPr/>
          </p:nvSpPr>
          <p:spPr bwMode="auto">
            <a:xfrm>
              <a:off x="10292" y="14451"/>
              <a:ext cx="303" cy="689"/>
            </a:xfrm>
            <a:custGeom>
              <a:avLst/>
              <a:gdLst/>
              <a:ahLst/>
              <a:cxnLst>
                <a:cxn ang="0">
                  <a:pos x="60" y="640"/>
                </a:cxn>
                <a:cxn ang="0">
                  <a:pos x="24" y="660"/>
                </a:cxn>
                <a:cxn ang="0">
                  <a:pos x="12" y="640"/>
                </a:cxn>
                <a:cxn ang="0">
                  <a:pos x="0" y="600"/>
                </a:cxn>
                <a:cxn ang="0">
                  <a:pos x="12" y="550"/>
                </a:cxn>
                <a:cxn ang="0">
                  <a:pos x="264" y="20"/>
                </a:cxn>
                <a:cxn ang="0">
                  <a:pos x="276" y="0"/>
                </a:cxn>
                <a:cxn ang="0">
                  <a:pos x="300" y="20"/>
                </a:cxn>
                <a:cxn ang="0">
                  <a:pos x="312" y="60"/>
                </a:cxn>
                <a:cxn ang="0">
                  <a:pos x="300" y="120"/>
                </a:cxn>
                <a:cxn ang="0">
                  <a:pos x="60" y="640"/>
                </a:cxn>
              </a:cxnLst>
              <a:rect l="0" t="0" r="r" b="b"/>
              <a:pathLst>
                <a:path w="312" h="660">
                  <a:moveTo>
                    <a:pt x="60" y="640"/>
                  </a:moveTo>
                  <a:lnTo>
                    <a:pt x="24" y="660"/>
                  </a:lnTo>
                  <a:lnTo>
                    <a:pt x="12" y="640"/>
                  </a:lnTo>
                  <a:lnTo>
                    <a:pt x="0" y="600"/>
                  </a:lnTo>
                  <a:lnTo>
                    <a:pt x="12" y="550"/>
                  </a:lnTo>
                  <a:lnTo>
                    <a:pt x="264" y="20"/>
                  </a:lnTo>
                  <a:lnTo>
                    <a:pt x="276" y="0"/>
                  </a:lnTo>
                  <a:lnTo>
                    <a:pt x="300" y="20"/>
                  </a:lnTo>
                  <a:lnTo>
                    <a:pt x="312" y="60"/>
                  </a:lnTo>
                  <a:lnTo>
                    <a:pt x="300" y="120"/>
                  </a:lnTo>
                  <a:lnTo>
                    <a:pt x="60" y="640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6" name="Freeform 62"/>
            <p:cNvSpPr>
              <a:spLocks/>
            </p:cNvSpPr>
            <p:nvPr/>
          </p:nvSpPr>
          <p:spPr bwMode="auto">
            <a:xfrm>
              <a:off x="1789" y="14451"/>
              <a:ext cx="291" cy="689"/>
            </a:xfrm>
            <a:custGeom>
              <a:avLst/>
              <a:gdLst/>
              <a:ahLst/>
              <a:cxnLst>
                <a:cxn ang="0">
                  <a:pos x="264" y="640"/>
                </a:cxn>
                <a:cxn ang="0">
                  <a:pos x="276" y="660"/>
                </a:cxn>
                <a:cxn ang="0">
                  <a:pos x="300" y="640"/>
                </a:cxn>
                <a:cxn ang="0">
                  <a:pos x="300" y="600"/>
                </a:cxn>
                <a:cxn ang="0">
                  <a:pos x="300" y="550"/>
                </a:cxn>
                <a:cxn ang="0">
                  <a:pos x="48" y="20"/>
                </a:cxn>
                <a:cxn ang="0">
                  <a:pos x="24" y="0"/>
                </a:cxn>
                <a:cxn ang="0">
                  <a:pos x="12" y="20"/>
                </a:cxn>
                <a:cxn ang="0">
                  <a:pos x="0" y="60"/>
                </a:cxn>
                <a:cxn ang="0">
                  <a:pos x="12" y="120"/>
                </a:cxn>
                <a:cxn ang="0">
                  <a:pos x="264" y="640"/>
                </a:cxn>
              </a:cxnLst>
              <a:rect l="0" t="0" r="r" b="b"/>
              <a:pathLst>
                <a:path w="300" h="660">
                  <a:moveTo>
                    <a:pt x="264" y="640"/>
                  </a:moveTo>
                  <a:lnTo>
                    <a:pt x="276" y="660"/>
                  </a:lnTo>
                  <a:lnTo>
                    <a:pt x="300" y="640"/>
                  </a:lnTo>
                  <a:lnTo>
                    <a:pt x="300" y="600"/>
                  </a:lnTo>
                  <a:lnTo>
                    <a:pt x="300" y="550"/>
                  </a:lnTo>
                  <a:lnTo>
                    <a:pt x="48" y="20"/>
                  </a:lnTo>
                  <a:lnTo>
                    <a:pt x="24" y="0"/>
                  </a:lnTo>
                  <a:lnTo>
                    <a:pt x="12" y="20"/>
                  </a:lnTo>
                  <a:lnTo>
                    <a:pt x="0" y="60"/>
                  </a:lnTo>
                  <a:lnTo>
                    <a:pt x="12" y="120"/>
                  </a:lnTo>
                  <a:lnTo>
                    <a:pt x="264" y="640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7" name="Freeform 63"/>
            <p:cNvSpPr>
              <a:spLocks/>
            </p:cNvSpPr>
            <p:nvPr/>
          </p:nvSpPr>
          <p:spPr bwMode="auto">
            <a:xfrm>
              <a:off x="1296" y="1163"/>
              <a:ext cx="9792" cy="144"/>
            </a:xfrm>
            <a:custGeom>
              <a:avLst/>
              <a:gdLst/>
              <a:ahLst/>
              <a:cxnLst>
                <a:cxn ang="0">
                  <a:pos x="48" y="110"/>
                </a:cxn>
                <a:cxn ang="0">
                  <a:pos x="0" y="0"/>
                </a:cxn>
                <a:cxn ang="0">
                  <a:pos x="9774" y="0"/>
                </a:cxn>
                <a:cxn ang="0">
                  <a:pos x="9726" y="110"/>
                </a:cxn>
                <a:cxn ang="0">
                  <a:pos x="48" y="110"/>
                </a:cxn>
              </a:cxnLst>
              <a:rect l="0" t="0" r="r" b="b"/>
              <a:pathLst>
                <a:path w="9774" h="110">
                  <a:moveTo>
                    <a:pt x="48" y="110"/>
                  </a:moveTo>
                  <a:lnTo>
                    <a:pt x="0" y="0"/>
                  </a:lnTo>
                  <a:lnTo>
                    <a:pt x="9774" y="0"/>
                  </a:lnTo>
                  <a:lnTo>
                    <a:pt x="9726" y="110"/>
                  </a:lnTo>
                  <a:lnTo>
                    <a:pt x="48" y="110"/>
                  </a:lnTo>
                  <a:close/>
                </a:path>
              </a:pathLst>
            </a:custGeom>
            <a:solidFill>
              <a:srgbClr val="B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8" name="Freeform 64"/>
            <p:cNvSpPr>
              <a:spLocks/>
            </p:cNvSpPr>
            <p:nvPr/>
          </p:nvSpPr>
          <p:spPr bwMode="auto">
            <a:xfrm rot="10800000" flipH="1">
              <a:off x="10944" y="1163"/>
              <a:ext cx="144" cy="14963"/>
            </a:xfrm>
            <a:custGeom>
              <a:avLst/>
              <a:gdLst/>
              <a:ahLst/>
              <a:cxnLst>
                <a:cxn ang="0">
                  <a:pos x="0" y="14608"/>
                </a:cxn>
                <a:cxn ang="0">
                  <a:pos x="48" y="14698"/>
                </a:cxn>
                <a:cxn ang="0">
                  <a:pos x="48" y="0"/>
                </a:cxn>
                <a:cxn ang="0">
                  <a:pos x="0" y="110"/>
                </a:cxn>
                <a:cxn ang="0">
                  <a:pos x="0" y="14608"/>
                </a:cxn>
              </a:cxnLst>
              <a:rect l="0" t="0" r="r" b="b"/>
              <a:pathLst>
                <a:path w="48" h="14698">
                  <a:moveTo>
                    <a:pt x="0" y="14608"/>
                  </a:moveTo>
                  <a:lnTo>
                    <a:pt x="48" y="14698"/>
                  </a:lnTo>
                  <a:lnTo>
                    <a:pt x="48" y="0"/>
                  </a:lnTo>
                  <a:lnTo>
                    <a:pt x="0" y="110"/>
                  </a:lnTo>
                  <a:lnTo>
                    <a:pt x="0" y="14608"/>
                  </a:lnTo>
                  <a:close/>
                </a:path>
              </a:pathLst>
            </a:custGeom>
            <a:solidFill>
              <a:srgbClr val="B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9" name="Freeform 65"/>
            <p:cNvSpPr>
              <a:spLocks/>
            </p:cNvSpPr>
            <p:nvPr/>
          </p:nvSpPr>
          <p:spPr bwMode="auto">
            <a:xfrm>
              <a:off x="1296" y="15982"/>
              <a:ext cx="9792" cy="153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90"/>
                </a:cxn>
                <a:cxn ang="0">
                  <a:pos x="9774" y="90"/>
                </a:cxn>
                <a:cxn ang="0">
                  <a:pos x="9726" y="0"/>
                </a:cxn>
                <a:cxn ang="0">
                  <a:pos x="48" y="0"/>
                </a:cxn>
              </a:cxnLst>
              <a:rect l="0" t="0" r="r" b="b"/>
              <a:pathLst>
                <a:path w="9774" h="90">
                  <a:moveTo>
                    <a:pt x="48" y="0"/>
                  </a:moveTo>
                  <a:lnTo>
                    <a:pt x="0" y="90"/>
                  </a:lnTo>
                  <a:lnTo>
                    <a:pt x="9774" y="90"/>
                  </a:lnTo>
                  <a:lnTo>
                    <a:pt x="9726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B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10" name="Freeform 66"/>
            <p:cNvSpPr>
              <a:spLocks/>
            </p:cNvSpPr>
            <p:nvPr/>
          </p:nvSpPr>
          <p:spPr bwMode="auto">
            <a:xfrm>
              <a:off x="1296" y="1163"/>
              <a:ext cx="144" cy="14954"/>
            </a:xfrm>
            <a:custGeom>
              <a:avLst/>
              <a:gdLst/>
              <a:ahLst/>
              <a:cxnLst>
                <a:cxn ang="0">
                  <a:pos x="48" y="14608"/>
                </a:cxn>
                <a:cxn ang="0">
                  <a:pos x="0" y="14698"/>
                </a:cxn>
                <a:cxn ang="0">
                  <a:pos x="0" y="0"/>
                </a:cxn>
                <a:cxn ang="0">
                  <a:pos x="48" y="110"/>
                </a:cxn>
                <a:cxn ang="0">
                  <a:pos x="48" y="14608"/>
                </a:cxn>
              </a:cxnLst>
              <a:rect l="0" t="0" r="r" b="b"/>
              <a:pathLst>
                <a:path w="48" h="14698">
                  <a:moveTo>
                    <a:pt x="48" y="14608"/>
                  </a:moveTo>
                  <a:lnTo>
                    <a:pt x="0" y="14698"/>
                  </a:lnTo>
                  <a:lnTo>
                    <a:pt x="0" y="0"/>
                  </a:lnTo>
                  <a:lnTo>
                    <a:pt x="48" y="110"/>
                  </a:lnTo>
                  <a:lnTo>
                    <a:pt x="48" y="14608"/>
                  </a:lnTo>
                  <a:close/>
                </a:path>
              </a:pathLst>
            </a:custGeom>
            <a:solidFill>
              <a:srgbClr val="B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4215" name="Text Box 71"/>
          <p:cNvSpPr txBox="1">
            <a:spLocks noChangeArrowheads="1"/>
          </p:cNvSpPr>
          <p:nvPr/>
        </p:nvSpPr>
        <p:spPr bwMode="auto">
          <a:xfrm>
            <a:off x="1219200" y="2057400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Em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34220" name="Picture 76" descr="Bauernb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8674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9200" y="3124200"/>
            <a:ext cx="725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1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90488"/>
            <a:ext cx="9144000" cy="6858000"/>
            <a:chOff x="1216" y="1008"/>
            <a:chExt cx="9936" cy="15684"/>
          </a:xfrm>
        </p:grpSpPr>
        <p:sp>
          <p:nvSpPr>
            <p:cNvPr id="134153" name="Rectangle 9"/>
            <p:cNvSpPr>
              <a:spLocks noChangeArrowheads="1"/>
            </p:cNvSpPr>
            <p:nvPr/>
          </p:nvSpPr>
          <p:spPr bwMode="auto">
            <a:xfrm>
              <a:off x="1296" y="16400"/>
              <a:ext cx="176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en-US" sz="120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200">
                <a:latin typeface="Times New Roman" pitchFamily="18" charset="0"/>
                <a:cs typeface="Times New Roman" pitchFamily="18" charset="0"/>
              </a:endParaRPr>
            </a:p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54" name="Freeform 10"/>
            <p:cNvSpPr>
              <a:spLocks/>
            </p:cNvSpPr>
            <p:nvPr/>
          </p:nvSpPr>
          <p:spPr bwMode="auto">
            <a:xfrm>
              <a:off x="10368" y="1872"/>
              <a:ext cx="372" cy="12637"/>
            </a:xfrm>
            <a:custGeom>
              <a:avLst/>
              <a:gdLst/>
              <a:ahLst/>
              <a:cxnLst>
                <a:cxn ang="0">
                  <a:pos x="372" y="11948"/>
                </a:cxn>
                <a:cxn ang="0">
                  <a:pos x="312" y="12248"/>
                </a:cxn>
                <a:cxn ang="0">
                  <a:pos x="192" y="12398"/>
                </a:cxn>
                <a:cxn ang="0">
                  <a:pos x="48" y="12298"/>
                </a:cxn>
                <a:cxn ang="0">
                  <a:pos x="0" y="12008"/>
                </a:cxn>
                <a:cxn ang="0">
                  <a:pos x="48" y="11818"/>
                </a:cxn>
                <a:cxn ang="0">
                  <a:pos x="132" y="11718"/>
                </a:cxn>
                <a:cxn ang="0">
                  <a:pos x="228" y="11798"/>
                </a:cxn>
                <a:cxn ang="0">
                  <a:pos x="264" y="11948"/>
                </a:cxn>
                <a:cxn ang="0">
                  <a:pos x="240" y="12108"/>
                </a:cxn>
                <a:cxn ang="0">
                  <a:pos x="168" y="12168"/>
                </a:cxn>
                <a:cxn ang="0">
                  <a:pos x="120" y="12128"/>
                </a:cxn>
                <a:cxn ang="0">
                  <a:pos x="96" y="12028"/>
                </a:cxn>
                <a:cxn ang="0">
                  <a:pos x="144" y="11908"/>
                </a:cxn>
                <a:cxn ang="0">
                  <a:pos x="156" y="11968"/>
                </a:cxn>
                <a:cxn ang="0">
                  <a:pos x="156" y="12068"/>
                </a:cxn>
                <a:cxn ang="0">
                  <a:pos x="192" y="12068"/>
                </a:cxn>
                <a:cxn ang="0">
                  <a:pos x="216" y="11948"/>
                </a:cxn>
                <a:cxn ang="0">
                  <a:pos x="144" y="11818"/>
                </a:cxn>
                <a:cxn ang="0">
                  <a:pos x="60" y="11888"/>
                </a:cxn>
                <a:cxn ang="0">
                  <a:pos x="48" y="12068"/>
                </a:cxn>
                <a:cxn ang="0">
                  <a:pos x="84" y="12228"/>
                </a:cxn>
                <a:cxn ang="0">
                  <a:pos x="168" y="12298"/>
                </a:cxn>
                <a:cxn ang="0">
                  <a:pos x="276" y="12188"/>
                </a:cxn>
                <a:cxn ang="0">
                  <a:pos x="324" y="11818"/>
                </a:cxn>
                <a:cxn ang="0">
                  <a:pos x="312" y="370"/>
                </a:cxn>
                <a:cxn ang="0">
                  <a:pos x="228" y="130"/>
                </a:cxn>
                <a:cxn ang="0">
                  <a:pos x="120" y="110"/>
                </a:cxn>
                <a:cxn ang="0">
                  <a:pos x="48" y="250"/>
                </a:cxn>
                <a:cxn ang="0">
                  <a:pos x="48" y="430"/>
                </a:cxn>
                <a:cxn ang="0">
                  <a:pos x="96" y="560"/>
                </a:cxn>
                <a:cxn ang="0">
                  <a:pos x="192" y="540"/>
                </a:cxn>
                <a:cxn ang="0">
                  <a:pos x="216" y="370"/>
                </a:cxn>
                <a:cxn ang="0">
                  <a:pos x="168" y="330"/>
                </a:cxn>
                <a:cxn ang="0">
                  <a:pos x="132" y="410"/>
                </a:cxn>
                <a:cxn ang="0">
                  <a:pos x="168" y="470"/>
                </a:cxn>
                <a:cxn ang="0">
                  <a:pos x="108" y="450"/>
                </a:cxn>
                <a:cxn ang="0">
                  <a:pos x="96" y="330"/>
                </a:cxn>
                <a:cxn ang="0">
                  <a:pos x="132" y="250"/>
                </a:cxn>
                <a:cxn ang="0">
                  <a:pos x="216" y="250"/>
                </a:cxn>
                <a:cxn ang="0">
                  <a:pos x="264" y="370"/>
                </a:cxn>
                <a:cxn ang="0">
                  <a:pos x="240" y="540"/>
                </a:cxn>
                <a:cxn ang="0">
                  <a:pos x="192" y="660"/>
                </a:cxn>
                <a:cxn ang="0">
                  <a:pos x="84" y="660"/>
                </a:cxn>
                <a:cxn ang="0">
                  <a:pos x="12" y="510"/>
                </a:cxn>
                <a:cxn ang="0">
                  <a:pos x="12" y="230"/>
                </a:cxn>
                <a:cxn ang="0">
                  <a:pos x="120" y="20"/>
                </a:cxn>
                <a:cxn ang="0">
                  <a:pos x="252" y="40"/>
                </a:cxn>
                <a:cxn ang="0">
                  <a:pos x="348" y="330"/>
                </a:cxn>
                <a:cxn ang="0">
                  <a:pos x="372" y="600"/>
                </a:cxn>
              </a:cxnLst>
              <a:rect l="0" t="0" r="r" b="b"/>
              <a:pathLst>
                <a:path w="372" h="12398">
                  <a:moveTo>
                    <a:pt x="372" y="11818"/>
                  </a:moveTo>
                  <a:lnTo>
                    <a:pt x="372" y="11948"/>
                  </a:lnTo>
                  <a:lnTo>
                    <a:pt x="348" y="12068"/>
                  </a:lnTo>
                  <a:lnTo>
                    <a:pt x="312" y="12248"/>
                  </a:lnTo>
                  <a:lnTo>
                    <a:pt x="252" y="12358"/>
                  </a:lnTo>
                  <a:lnTo>
                    <a:pt x="192" y="12398"/>
                  </a:lnTo>
                  <a:lnTo>
                    <a:pt x="120" y="12378"/>
                  </a:lnTo>
                  <a:lnTo>
                    <a:pt x="48" y="12298"/>
                  </a:lnTo>
                  <a:lnTo>
                    <a:pt x="12" y="12188"/>
                  </a:lnTo>
                  <a:lnTo>
                    <a:pt x="0" y="12008"/>
                  </a:lnTo>
                  <a:lnTo>
                    <a:pt x="12" y="11908"/>
                  </a:lnTo>
                  <a:lnTo>
                    <a:pt x="48" y="11818"/>
                  </a:lnTo>
                  <a:lnTo>
                    <a:pt x="84" y="11738"/>
                  </a:lnTo>
                  <a:lnTo>
                    <a:pt x="132" y="11718"/>
                  </a:lnTo>
                  <a:lnTo>
                    <a:pt x="192" y="11738"/>
                  </a:lnTo>
                  <a:lnTo>
                    <a:pt x="228" y="11798"/>
                  </a:lnTo>
                  <a:lnTo>
                    <a:pt x="240" y="11868"/>
                  </a:lnTo>
                  <a:lnTo>
                    <a:pt x="264" y="11948"/>
                  </a:lnTo>
                  <a:lnTo>
                    <a:pt x="264" y="12028"/>
                  </a:lnTo>
                  <a:lnTo>
                    <a:pt x="240" y="12108"/>
                  </a:lnTo>
                  <a:lnTo>
                    <a:pt x="216" y="12148"/>
                  </a:lnTo>
                  <a:lnTo>
                    <a:pt x="168" y="12168"/>
                  </a:lnTo>
                  <a:lnTo>
                    <a:pt x="132" y="12168"/>
                  </a:lnTo>
                  <a:lnTo>
                    <a:pt x="120" y="12128"/>
                  </a:lnTo>
                  <a:lnTo>
                    <a:pt x="96" y="12088"/>
                  </a:lnTo>
                  <a:lnTo>
                    <a:pt x="96" y="12028"/>
                  </a:lnTo>
                  <a:lnTo>
                    <a:pt x="108" y="11968"/>
                  </a:lnTo>
                  <a:lnTo>
                    <a:pt x="144" y="11908"/>
                  </a:lnTo>
                  <a:lnTo>
                    <a:pt x="168" y="11948"/>
                  </a:lnTo>
                  <a:lnTo>
                    <a:pt x="156" y="11968"/>
                  </a:lnTo>
                  <a:lnTo>
                    <a:pt x="132" y="12008"/>
                  </a:lnTo>
                  <a:lnTo>
                    <a:pt x="156" y="12068"/>
                  </a:lnTo>
                  <a:lnTo>
                    <a:pt x="168" y="12068"/>
                  </a:lnTo>
                  <a:lnTo>
                    <a:pt x="192" y="12068"/>
                  </a:lnTo>
                  <a:lnTo>
                    <a:pt x="216" y="12028"/>
                  </a:lnTo>
                  <a:lnTo>
                    <a:pt x="216" y="11948"/>
                  </a:lnTo>
                  <a:lnTo>
                    <a:pt x="192" y="11848"/>
                  </a:lnTo>
                  <a:lnTo>
                    <a:pt x="144" y="11818"/>
                  </a:lnTo>
                  <a:lnTo>
                    <a:pt x="96" y="11838"/>
                  </a:lnTo>
                  <a:lnTo>
                    <a:pt x="60" y="11888"/>
                  </a:lnTo>
                  <a:lnTo>
                    <a:pt x="48" y="11968"/>
                  </a:lnTo>
                  <a:lnTo>
                    <a:pt x="48" y="12068"/>
                  </a:lnTo>
                  <a:lnTo>
                    <a:pt x="48" y="12148"/>
                  </a:lnTo>
                  <a:lnTo>
                    <a:pt x="84" y="12228"/>
                  </a:lnTo>
                  <a:lnTo>
                    <a:pt x="120" y="12278"/>
                  </a:lnTo>
                  <a:lnTo>
                    <a:pt x="168" y="12298"/>
                  </a:lnTo>
                  <a:lnTo>
                    <a:pt x="228" y="12278"/>
                  </a:lnTo>
                  <a:lnTo>
                    <a:pt x="276" y="12188"/>
                  </a:lnTo>
                  <a:lnTo>
                    <a:pt x="312" y="12028"/>
                  </a:lnTo>
                  <a:lnTo>
                    <a:pt x="324" y="11818"/>
                  </a:lnTo>
                  <a:lnTo>
                    <a:pt x="324" y="580"/>
                  </a:lnTo>
                  <a:lnTo>
                    <a:pt x="312" y="370"/>
                  </a:lnTo>
                  <a:lnTo>
                    <a:pt x="276" y="230"/>
                  </a:lnTo>
                  <a:lnTo>
                    <a:pt x="228" y="130"/>
                  </a:lnTo>
                  <a:lnTo>
                    <a:pt x="168" y="100"/>
                  </a:lnTo>
                  <a:lnTo>
                    <a:pt x="120" y="110"/>
                  </a:lnTo>
                  <a:lnTo>
                    <a:pt x="84" y="170"/>
                  </a:lnTo>
                  <a:lnTo>
                    <a:pt x="48" y="250"/>
                  </a:lnTo>
                  <a:lnTo>
                    <a:pt x="48" y="350"/>
                  </a:lnTo>
                  <a:lnTo>
                    <a:pt x="48" y="430"/>
                  </a:lnTo>
                  <a:lnTo>
                    <a:pt x="60" y="510"/>
                  </a:lnTo>
                  <a:lnTo>
                    <a:pt x="96" y="560"/>
                  </a:lnTo>
                  <a:lnTo>
                    <a:pt x="144" y="580"/>
                  </a:lnTo>
                  <a:lnTo>
                    <a:pt x="192" y="540"/>
                  </a:lnTo>
                  <a:lnTo>
                    <a:pt x="216" y="470"/>
                  </a:lnTo>
                  <a:lnTo>
                    <a:pt x="216" y="370"/>
                  </a:lnTo>
                  <a:lnTo>
                    <a:pt x="192" y="350"/>
                  </a:lnTo>
                  <a:lnTo>
                    <a:pt x="168" y="330"/>
                  </a:lnTo>
                  <a:lnTo>
                    <a:pt x="156" y="350"/>
                  </a:lnTo>
                  <a:lnTo>
                    <a:pt x="132" y="410"/>
                  </a:lnTo>
                  <a:lnTo>
                    <a:pt x="156" y="450"/>
                  </a:lnTo>
                  <a:lnTo>
                    <a:pt x="168" y="470"/>
                  </a:lnTo>
                  <a:lnTo>
                    <a:pt x="144" y="490"/>
                  </a:lnTo>
                  <a:lnTo>
                    <a:pt x="108" y="450"/>
                  </a:lnTo>
                  <a:lnTo>
                    <a:pt x="96" y="370"/>
                  </a:lnTo>
                  <a:lnTo>
                    <a:pt x="96" y="330"/>
                  </a:lnTo>
                  <a:lnTo>
                    <a:pt x="120" y="290"/>
                  </a:lnTo>
                  <a:lnTo>
                    <a:pt x="132" y="250"/>
                  </a:lnTo>
                  <a:lnTo>
                    <a:pt x="168" y="230"/>
                  </a:lnTo>
                  <a:lnTo>
                    <a:pt x="216" y="250"/>
                  </a:lnTo>
                  <a:lnTo>
                    <a:pt x="240" y="310"/>
                  </a:lnTo>
                  <a:lnTo>
                    <a:pt x="264" y="370"/>
                  </a:lnTo>
                  <a:lnTo>
                    <a:pt x="264" y="470"/>
                  </a:lnTo>
                  <a:lnTo>
                    <a:pt x="240" y="540"/>
                  </a:lnTo>
                  <a:lnTo>
                    <a:pt x="228" y="620"/>
                  </a:lnTo>
                  <a:lnTo>
                    <a:pt x="192" y="660"/>
                  </a:lnTo>
                  <a:lnTo>
                    <a:pt x="132" y="680"/>
                  </a:lnTo>
                  <a:lnTo>
                    <a:pt x="84" y="660"/>
                  </a:lnTo>
                  <a:lnTo>
                    <a:pt x="48" y="600"/>
                  </a:lnTo>
                  <a:lnTo>
                    <a:pt x="12" y="510"/>
                  </a:lnTo>
                  <a:lnTo>
                    <a:pt x="0" y="410"/>
                  </a:lnTo>
                  <a:lnTo>
                    <a:pt x="12" y="230"/>
                  </a:lnTo>
                  <a:lnTo>
                    <a:pt x="48" y="100"/>
                  </a:lnTo>
                  <a:lnTo>
                    <a:pt x="120" y="20"/>
                  </a:lnTo>
                  <a:lnTo>
                    <a:pt x="192" y="0"/>
                  </a:lnTo>
                  <a:lnTo>
                    <a:pt x="252" y="40"/>
                  </a:lnTo>
                  <a:lnTo>
                    <a:pt x="312" y="150"/>
                  </a:lnTo>
                  <a:lnTo>
                    <a:pt x="348" y="330"/>
                  </a:lnTo>
                  <a:lnTo>
                    <a:pt x="372" y="470"/>
                  </a:lnTo>
                  <a:lnTo>
                    <a:pt x="372" y="600"/>
                  </a:lnTo>
                  <a:lnTo>
                    <a:pt x="372" y="11818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55" name="Rectangle 11"/>
            <p:cNvSpPr>
              <a:spLocks noChangeArrowheads="1"/>
            </p:cNvSpPr>
            <p:nvPr/>
          </p:nvSpPr>
          <p:spPr bwMode="auto">
            <a:xfrm>
              <a:off x="1216" y="1008"/>
              <a:ext cx="9936" cy="1526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56" name="Freeform 12"/>
            <p:cNvSpPr>
              <a:spLocks/>
            </p:cNvSpPr>
            <p:nvPr/>
          </p:nvSpPr>
          <p:spPr bwMode="auto">
            <a:xfrm>
              <a:off x="9965" y="1324"/>
              <a:ext cx="572" cy="1241"/>
            </a:xfrm>
            <a:custGeom>
              <a:avLst/>
              <a:gdLst/>
              <a:ahLst/>
              <a:cxnLst>
                <a:cxn ang="0">
                  <a:pos x="144" y="310"/>
                </a:cxn>
                <a:cxn ang="0">
                  <a:pos x="168" y="330"/>
                </a:cxn>
                <a:cxn ang="0">
                  <a:pos x="156" y="390"/>
                </a:cxn>
                <a:cxn ang="0">
                  <a:pos x="144" y="450"/>
                </a:cxn>
                <a:cxn ang="0">
                  <a:pos x="144" y="550"/>
                </a:cxn>
                <a:cxn ang="0">
                  <a:pos x="144" y="660"/>
                </a:cxn>
                <a:cxn ang="0">
                  <a:pos x="193" y="800"/>
                </a:cxn>
                <a:cxn ang="0">
                  <a:pos x="253" y="880"/>
                </a:cxn>
                <a:cxn ang="0">
                  <a:pos x="313" y="900"/>
                </a:cxn>
                <a:cxn ang="0">
                  <a:pos x="361" y="880"/>
                </a:cxn>
                <a:cxn ang="0">
                  <a:pos x="409" y="800"/>
                </a:cxn>
                <a:cxn ang="0">
                  <a:pos x="493" y="590"/>
                </a:cxn>
                <a:cxn ang="0">
                  <a:pos x="505" y="470"/>
                </a:cxn>
                <a:cxn ang="0">
                  <a:pos x="505" y="410"/>
                </a:cxn>
                <a:cxn ang="0">
                  <a:pos x="493" y="350"/>
                </a:cxn>
                <a:cxn ang="0">
                  <a:pos x="481" y="290"/>
                </a:cxn>
                <a:cxn ang="0">
                  <a:pos x="493" y="250"/>
                </a:cxn>
                <a:cxn ang="0">
                  <a:pos x="505" y="160"/>
                </a:cxn>
                <a:cxn ang="0">
                  <a:pos x="529" y="80"/>
                </a:cxn>
                <a:cxn ang="0">
                  <a:pos x="541" y="40"/>
                </a:cxn>
                <a:cxn ang="0">
                  <a:pos x="541" y="0"/>
                </a:cxn>
                <a:cxn ang="0">
                  <a:pos x="553" y="20"/>
                </a:cxn>
                <a:cxn ang="0">
                  <a:pos x="577" y="120"/>
                </a:cxn>
                <a:cxn ang="0">
                  <a:pos x="589" y="230"/>
                </a:cxn>
                <a:cxn ang="0">
                  <a:pos x="589" y="350"/>
                </a:cxn>
                <a:cxn ang="0">
                  <a:pos x="577" y="470"/>
                </a:cxn>
                <a:cxn ang="0">
                  <a:pos x="517" y="680"/>
                </a:cxn>
                <a:cxn ang="0">
                  <a:pos x="445" y="880"/>
                </a:cxn>
                <a:cxn ang="0">
                  <a:pos x="385" y="1020"/>
                </a:cxn>
                <a:cxn ang="0">
                  <a:pos x="325" y="1090"/>
                </a:cxn>
                <a:cxn ang="0">
                  <a:pos x="265" y="1150"/>
                </a:cxn>
                <a:cxn ang="0">
                  <a:pos x="217" y="1190"/>
                </a:cxn>
                <a:cxn ang="0">
                  <a:pos x="168" y="1190"/>
                </a:cxn>
                <a:cxn ang="0">
                  <a:pos x="120" y="1150"/>
                </a:cxn>
                <a:cxn ang="0">
                  <a:pos x="48" y="1050"/>
                </a:cxn>
                <a:cxn ang="0">
                  <a:pos x="12" y="960"/>
                </a:cxn>
                <a:cxn ang="0">
                  <a:pos x="0" y="840"/>
                </a:cxn>
                <a:cxn ang="0">
                  <a:pos x="0" y="720"/>
                </a:cxn>
                <a:cxn ang="0">
                  <a:pos x="12" y="610"/>
                </a:cxn>
                <a:cxn ang="0">
                  <a:pos x="36" y="490"/>
                </a:cxn>
                <a:cxn ang="0">
                  <a:pos x="72" y="410"/>
                </a:cxn>
                <a:cxn ang="0">
                  <a:pos x="108" y="350"/>
                </a:cxn>
                <a:cxn ang="0">
                  <a:pos x="144" y="310"/>
                </a:cxn>
              </a:cxnLst>
              <a:rect l="0" t="0" r="r" b="b"/>
              <a:pathLst>
                <a:path w="589" h="1190">
                  <a:moveTo>
                    <a:pt x="144" y="310"/>
                  </a:moveTo>
                  <a:lnTo>
                    <a:pt x="168" y="330"/>
                  </a:lnTo>
                  <a:lnTo>
                    <a:pt x="156" y="390"/>
                  </a:lnTo>
                  <a:lnTo>
                    <a:pt x="144" y="450"/>
                  </a:lnTo>
                  <a:lnTo>
                    <a:pt x="144" y="550"/>
                  </a:lnTo>
                  <a:lnTo>
                    <a:pt x="144" y="660"/>
                  </a:lnTo>
                  <a:lnTo>
                    <a:pt x="193" y="800"/>
                  </a:lnTo>
                  <a:lnTo>
                    <a:pt x="253" y="880"/>
                  </a:lnTo>
                  <a:lnTo>
                    <a:pt x="313" y="900"/>
                  </a:lnTo>
                  <a:lnTo>
                    <a:pt x="361" y="880"/>
                  </a:lnTo>
                  <a:lnTo>
                    <a:pt x="409" y="800"/>
                  </a:lnTo>
                  <a:lnTo>
                    <a:pt x="493" y="590"/>
                  </a:lnTo>
                  <a:lnTo>
                    <a:pt x="505" y="470"/>
                  </a:lnTo>
                  <a:lnTo>
                    <a:pt x="505" y="410"/>
                  </a:lnTo>
                  <a:lnTo>
                    <a:pt x="493" y="350"/>
                  </a:lnTo>
                  <a:lnTo>
                    <a:pt x="481" y="290"/>
                  </a:lnTo>
                  <a:lnTo>
                    <a:pt x="493" y="250"/>
                  </a:lnTo>
                  <a:lnTo>
                    <a:pt x="505" y="160"/>
                  </a:lnTo>
                  <a:lnTo>
                    <a:pt x="529" y="80"/>
                  </a:lnTo>
                  <a:lnTo>
                    <a:pt x="541" y="40"/>
                  </a:lnTo>
                  <a:lnTo>
                    <a:pt x="541" y="0"/>
                  </a:lnTo>
                  <a:lnTo>
                    <a:pt x="553" y="20"/>
                  </a:lnTo>
                  <a:lnTo>
                    <a:pt x="577" y="120"/>
                  </a:lnTo>
                  <a:lnTo>
                    <a:pt x="589" y="230"/>
                  </a:lnTo>
                  <a:lnTo>
                    <a:pt x="589" y="350"/>
                  </a:lnTo>
                  <a:lnTo>
                    <a:pt x="577" y="470"/>
                  </a:lnTo>
                  <a:lnTo>
                    <a:pt x="517" y="680"/>
                  </a:lnTo>
                  <a:lnTo>
                    <a:pt x="445" y="880"/>
                  </a:lnTo>
                  <a:lnTo>
                    <a:pt x="385" y="1020"/>
                  </a:lnTo>
                  <a:lnTo>
                    <a:pt x="325" y="1090"/>
                  </a:lnTo>
                  <a:lnTo>
                    <a:pt x="265" y="1150"/>
                  </a:lnTo>
                  <a:lnTo>
                    <a:pt x="217" y="1190"/>
                  </a:lnTo>
                  <a:lnTo>
                    <a:pt x="168" y="1190"/>
                  </a:lnTo>
                  <a:lnTo>
                    <a:pt x="120" y="1150"/>
                  </a:lnTo>
                  <a:lnTo>
                    <a:pt x="48" y="1050"/>
                  </a:lnTo>
                  <a:lnTo>
                    <a:pt x="12" y="960"/>
                  </a:lnTo>
                  <a:lnTo>
                    <a:pt x="0" y="840"/>
                  </a:lnTo>
                  <a:lnTo>
                    <a:pt x="0" y="720"/>
                  </a:lnTo>
                  <a:lnTo>
                    <a:pt x="12" y="610"/>
                  </a:lnTo>
                  <a:lnTo>
                    <a:pt x="36" y="490"/>
                  </a:lnTo>
                  <a:lnTo>
                    <a:pt x="72" y="410"/>
                  </a:lnTo>
                  <a:lnTo>
                    <a:pt x="108" y="350"/>
                  </a:lnTo>
                  <a:lnTo>
                    <a:pt x="144" y="31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57" name="Freeform 13"/>
            <p:cNvSpPr>
              <a:spLocks/>
            </p:cNvSpPr>
            <p:nvPr/>
          </p:nvSpPr>
          <p:spPr bwMode="auto">
            <a:xfrm>
              <a:off x="10315" y="1543"/>
              <a:ext cx="524" cy="1325"/>
            </a:xfrm>
            <a:custGeom>
              <a:avLst/>
              <a:gdLst/>
              <a:ahLst/>
              <a:cxnLst>
                <a:cxn ang="0">
                  <a:pos x="396" y="940"/>
                </a:cxn>
                <a:cxn ang="0">
                  <a:pos x="396" y="900"/>
                </a:cxn>
                <a:cxn ang="0">
                  <a:pos x="372" y="940"/>
                </a:cxn>
                <a:cxn ang="0">
                  <a:pos x="348" y="960"/>
                </a:cxn>
                <a:cxn ang="0">
                  <a:pos x="300" y="980"/>
                </a:cxn>
                <a:cxn ang="0">
                  <a:pos x="240" y="960"/>
                </a:cxn>
                <a:cxn ang="0">
                  <a:pos x="180" y="860"/>
                </a:cxn>
                <a:cxn ang="0">
                  <a:pos x="144" y="730"/>
                </a:cxn>
                <a:cxn ang="0">
                  <a:pos x="132" y="610"/>
                </a:cxn>
                <a:cxn ang="0">
                  <a:pos x="144" y="470"/>
                </a:cxn>
                <a:cxn ang="0">
                  <a:pos x="180" y="370"/>
                </a:cxn>
                <a:cxn ang="0">
                  <a:pos x="276" y="200"/>
                </a:cxn>
                <a:cxn ang="0">
                  <a:pos x="336" y="160"/>
                </a:cxn>
                <a:cxn ang="0">
                  <a:pos x="360" y="180"/>
                </a:cxn>
                <a:cxn ang="0">
                  <a:pos x="384" y="220"/>
                </a:cxn>
                <a:cxn ang="0">
                  <a:pos x="408" y="240"/>
                </a:cxn>
                <a:cxn ang="0">
                  <a:pos x="432" y="200"/>
                </a:cxn>
                <a:cxn ang="0">
                  <a:pos x="468" y="160"/>
                </a:cxn>
                <a:cxn ang="0">
                  <a:pos x="504" y="120"/>
                </a:cxn>
                <a:cxn ang="0">
                  <a:pos x="528" y="100"/>
                </a:cxn>
                <a:cxn ang="0">
                  <a:pos x="540" y="100"/>
                </a:cxn>
                <a:cxn ang="0">
                  <a:pos x="540" y="80"/>
                </a:cxn>
                <a:cxn ang="0">
                  <a:pos x="492" y="20"/>
                </a:cxn>
                <a:cxn ang="0">
                  <a:pos x="444" y="0"/>
                </a:cxn>
                <a:cxn ang="0">
                  <a:pos x="396" y="0"/>
                </a:cxn>
                <a:cxn ang="0">
                  <a:pos x="336" y="20"/>
                </a:cxn>
                <a:cxn ang="0">
                  <a:pos x="228" y="140"/>
                </a:cxn>
                <a:cxn ang="0">
                  <a:pos x="144" y="300"/>
                </a:cxn>
                <a:cxn ang="0">
                  <a:pos x="84" y="450"/>
                </a:cxn>
                <a:cxn ang="0">
                  <a:pos x="36" y="570"/>
                </a:cxn>
                <a:cxn ang="0">
                  <a:pos x="12" y="710"/>
                </a:cxn>
                <a:cxn ang="0">
                  <a:pos x="0" y="800"/>
                </a:cxn>
                <a:cxn ang="0">
                  <a:pos x="0" y="920"/>
                </a:cxn>
                <a:cxn ang="0">
                  <a:pos x="12" y="1020"/>
                </a:cxn>
                <a:cxn ang="0">
                  <a:pos x="72" y="1180"/>
                </a:cxn>
                <a:cxn ang="0">
                  <a:pos x="108" y="1230"/>
                </a:cxn>
                <a:cxn ang="0">
                  <a:pos x="156" y="1270"/>
                </a:cxn>
                <a:cxn ang="0">
                  <a:pos x="216" y="1270"/>
                </a:cxn>
                <a:cxn ang="0">
                  <a:pos x="276" y="1230"/>
                </a:cxn>
                <a:cxn ang="0">
                  <a:pos x="324" y="1190"/>
                </a:cxn>
                <a:cxn ang="0">
                  <a:pos x="360" y="1140"/>
                </a:cxn>
                <a:cxn ang="0">
                  <a:pos x="396" y="1040"/>
                </a:cxn>
                <a:cxn ang="0">
                  <a:pos x="396" y="940"/>
                </a:cxn>
              </a:cxnLst>
              <a:rect l="0" t="0" r="r" b="b"/>
              <a:pathLst>
                <a:path w="540" h="1270">
                  <a:moveTo>
                    <a:pt x="396" y="940"/>
                  </a:moveTo>
                  <a:lnTo>
                    <a:pt x="396" y="900"/>
                  </a:lnTo>
                  <a:lnTo>
                    <a:pt x="372" y="940"/>
                  </a:lnTo>
                  <a:lnTo>
                    <a:pt x="348" y="960"/>
                  </a:lnTo>
                  <a:lnTo>
                    <a:pt x="300" y="980"/>
                  </a:lnTo>
                  <a:lnTo>
                    <a:pt x="240" y="960"/>
                  </a:lnTo>
                  <a:lnTo>
                    <a:pt x="180" y="860"/>
                  </a:lnTo>
                  <a:lnTo>
                    <a:pt x="144" y="730"/>
                  </a:lnTo>
                  <a:lnTo>
                    <a:pt x="132" y="610"/>
                  </a:lnTo>
                  <a:lnTo>
                    <a:pt x="144" y="470"/>
                  </a:lnTo>
                  <a:lnTo>
                    <a:pt x="180" y="370"/>
                  </a:lnTo>
                  <a:lnTo>
                    <a:pt x="276" y="200"/>
                  </a:lnTo>
                  <a:lnTo>
                    <a:pt x="336" y="160"/>
                  </a:lnTo>
                  <a:lnTo>
                    <a:pt x="360" y="180"/>
                  </a:lnTo>
                  <a:lnTo>
                    <a:pt x="384" y="220"/>
                  </a:lnTo>
                  <a:lnTo>
                    <a:pt x="408" y="240"/>
                  </a:lnTo>
                  <a:lnTo>
                    <a:pt x="432" y="200"/>
                  </a:lnTo>
                  <a:lnTo>
                    <a:pt x="468" y="160"/>
                  </a:lnTo>
                  <a:lnTo>
                    <a:pt x="504" y="120"/>
                  </a:lnTo>
                  <a:lnTo>
                    <a:pt x="528" y="100"/>
                  </a:lnTo>
                  <a:lnTo>
                    <a:pt x="540" y="100"/>
                  </a:lnTo>
                  <a:lnTo>
                    <a:pt x="540" y="80"/>
                  </a:lnTo>
                  <a:lnTo>
                    <a:pt x="492" y="20"/>
                  </a:lnTo>
                  <a:lnTo>
                    <a:pt x="444" y="0"/>
                  </a:lnTo>
                  <a:lnTo>
                    <a:pt x="396" y="0"/>
                  </a:lnTo>
                  <a:lnTo>
                    <a:pt x="336" y="20"/>
                  </a:lnTo>
                  <a:lnTo>
                    <a:pt x="228" y="140"/>
                  </a:lnTo>
                  <a:lnTo>
                    <a:pt x="144" y="300"/>
                  </a:lnTo>
                  <a:lnTo>
                    <a:pt x="84" y="450"/>
                  </a:lnTo>
                  <a:lnTo>
                    <a:pt x="36" y="570"/>
                  </a:lnTo>
                  <a:lnTo>
                    <a:pt x="12" y="710"/>
                  </a:lnTo>
                  <a:lnTo>
                    <a:pt x="0" y="800"/>
                  </a:lnTo>
                  <a:lnTo>
                    <a:pt x="0" y="920"/>
                  </a:lnTo>
                  <a:lnTo>
                    <a:pt x="12" y="1020"/>
                  </a:lnTo>
                  <a:lnTo>
                    <a:pt x="72" y="1180"/>
                  </a:lnTo>
                  <a:lnTo>
                    <a:pt x="108" y="1230"/>
                  </a:lnTo>
                  <a:lnTo>
                    <a:pt x="156" y="1270"/>
                  </a:lnTo>
                  <a:lnTo>
                    <a:pt x="216" y="1270"/>
                  </a:lnTo>
                  <a:lnTo>
                    <a:pt x="276" y="1230"/>
                  </a:lnTo>
                  <a:lnTo>
                    <a:pt x="324" y="1190"/>
                  </a:lnTo>
                  <a:lnTo>
                    <a:pt x="360" y="1140"/>
                  </a:lnTo>
                  <a:lnTo>
                    <a:pt x="396" y="1040"/>
                  </a:lnTo>
                  <a:lnTo>
                    <a:pt x="396" y="94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58" name="Freeform 14"/>
            <p:cNvSpPr>
              <a:spLocks/>
            </p:cNvSpPr>
            <p:nvPr/>
          </p:nvSpPr>
          <p:spPr bwMode="auto">
            <a:xfrm>
              <a:off x="9989" y="1324"/>
              <a:ext cx="815" cy="1889"/>
            </a:xfrm>
            <a:custGeom>
              <a:avLst/>
              <a:gdLst/>
              <a:ahLst/>
              <a:cxnLst>
                <a:cxn ang="0">
                  <a:pos x="829" y="0"/>
                </a:cxn>
                <a:cxn ang="0">
                  <a:pos x="841" y="100"/>
                </a:cxn>
                <a:cxn ang="0">
                  <a:pos x="817" y="250"/>
                </a:cxn>
                <a:cxn ang="0">
                  <a:pos x="805" y="370"/>
                </a:cxn>
                <a:cxn ang="0">
                  <a:pos x="829" y="470"/>
                </a:cxn>
                <a:cxn ang="0">
                  <a:pos x="817" y="490"/>
                </a:cxn>
                <a:cxn ang="0">
                  <a:pos x="805" y="510"/>
                </a:cxn>
                <a:cxn ang="0">
                  <a:pos x="793" y="490"/>
                </a:cxn>
                <a:cxn ang="0">
                  <a:pos x="757" y="510"/>
                </a:cxn>
                <a:cxn ang="0">
                  <a:pos x="661" y="580"/>
                </a:cxn>
                <a:cxn ang="0">
                  <a:pos x="553" y="700"/>
                </a:cxn>
                <a:cxn ang="0">
                  <a:pos x="445" y="880"/>
                </a:cxn>
                <a:cxn ang="0">
                  <a:pos x="397" y="1030"/>
                </a:cxn>
                <a:cxn ang="0">
                  <a:pos x="337" y="1210"/>
                </a:cxn>
                <a:cxn ang="0">
                  <a:pos x="301" y="1420"/>
                </a:cxn>
                <a:cxn ang="0">
                  <a:pos x="301" y="1540"/>
                </a:cxn>
                <a:cxn ang="0">
                  <a:pos x="313" y="1640"/>
                </a:cxn>
                <a:cxn ang="0">
                  <a:pos x="313" y="1700"/>
                </a:cxn>
                <a:cxn ang="0">
                  <a:pos x="313" y="1720"/>
                </a:cxn>
                <a:cxn ang="0">
                  <a:pos x="277" y="1740"/>
                </a:cxn>
                <a:cxn ang="0">
                  <a:pos x="217" y="1720"/>
                </a:cxn>
                <a:cxn ang="0">
                  <a:pos x="193" y="1720"/>
                </a:cxn>
                <a:cxn ang="0">
                  <a:pos x="120" y="1760"/>
                </a:cxn>
                <a:cxn ang="0">
                  <a:pos x="24" y="1790"/>
                </a:cxn>
                <a:cxn ang="0">
                  <a:pos x="12" y="1810"/>
                </a:cxn>
                <a:cxn ang="0">
                  <a:pos x="0" y="1810"/>
                </a:cxn>
                <a:cxn ang="0">
                  <a:pos x="0" y="1790"/>
                </a:cxn>
                <a:cxn ang="0">
                  <a:pos x="0" y="1740"/>
                </a:cxn>
                <a:cxn ang="0">
                  <a:pos x="24" y="1540"/>
                </a:cxn>
                <a:cxn ang="0">
                  <a:pos x="48" y="1400"/>
                </a:cxn>
                <a:cxn ang="0">
                  <a:pos x="48" y="1350"/>
                </a:cxn>
                <a:cxn ang="0">
                  <a:pos x="24" y="1210"/>
                </a:cxn>
                <a:cxn ang="0">
                  <a:pos x="36" y="1110"/>
                </a:cxn>
                <a:cxn ang="0">
                  <a:pos x="48" y="1110"/>
                </a:cxn>
                <a:cxn ang="0">
                  <a:pos x="72" y="1130"/>
                </a:cxn>
                <a:cxn ang="0">
                  <a:pos x="120" y="1150"/>
                </a:cxn>
                <a:cxn ang="0">
                  <a:pos x="181" y="1150"/>
                </a:cxn>
                <a:cxn ang="0">
                  <a:pos x="265" y="1070"/>
                </a:cxn>
                <a:cxn ang="0">
                  <a:pos x="361" y="950"/>
                </a:cxn>
                <a:cxn ang="0">
                  <a:pos x="433" y="820"/>
                </a:cxn>
                <a:cxn ang="0">
                  <a:pos x="505" y="600"/>
                </a:cxn>
                <a:cxn ang="0">
                  <a:pos x="565" y="370"/>
                </a:cxn>
                <a:cxn ang="0">
                  <a:pos x="601" y="150"/>
                </a:cxn>
                <a:cxn ang="0">
                  <a:pos x="601" y="100"/>
                </a:cxn>
                <a:cxn ang="0">
                  <a:pos x="601" y="60"/>
                </a:cxn>
                <a:cxn ang="0">
                  <a:pos x="601" y="20"/>
                </a:cxn>
                <a:cxn ang="0">
                  <a:pos x="625" y="20"/>
                </a:cxn>
                <a:cxn ang="0">
                  <a:pos x="661" y="60"/>
                </a:cxn>
                <a:cxn ang="0">
                  <a:pos x="721" y="40"/>
                </a:cxn>
                <a:cxn ang="0">
                  <a:pos x="781" y="0"/>
                </a:cxn>
                <a:cxn ang="0">
                  <a:pos x="829" y="0"/>
                </a:cxn>
              </a:cxnLst>
              <a:rect l="0" t="0" r="r" b="b"/>
              <a:pathLst>
                <a:path w="841" h="1810">
                  <a:moveTo>
                    <a:pt x="829" y="0"/>
                  </a:moveTo>
                  <a:lnTo>
                    <a:pt x="841" y="100"/>
                  </a:lnTo>
                  <a:lnTo>
                    <a:pt x="817" y="250"/>
                  </a:lnTo>
                  <a:lnTo>
                    <a:pt x="805" y="370"/>
                  </a:lnTo>
                  <a:lnTo>
                    <a:pt x="829" y="470"/>
                  </a:lnTo>
                  <a:lnTo>
                    <a:pt x="817" y="490"/>
                  </a:lnTo>
                  <a:lnTo>
                    <a:pt x="805" y="510"/>
                  </a:lnTo>
                  <a:lnTo>
                    <a:pt x="793" y="490"/>
                  </a:lnTo>
                  <a:lnTo>
                    <a:pt x="757" y="510"/>
                  </a:lnTo>
                  <a:lnTo>
                    <a:pt x="661" y="580"/>
                  </a:lnTo>
                  <a:lnTo>
                    <a:pt x="553" y="700"/>
                  </a:lnTo>
                  <a:lnTo>
                    <a:pt x="445" y="880"/>
                  </a:lnTo>
                  <a:lnTo>
                    <a:pt x="397" y="1030"/>
                  </a:lnTo>
                  <a:lnTo>
                    <a:pt x="337" y="1210"/>
                  </a:lnTo>
                  <a:lnTo>
                    <a:pt x="301" y="1420"/>
                  </a:lnTo>
                  <a:lnTo>
                    <a:pt x="301" y="1540"/>
                  </a:lnTo>
                  <a:lnTo>
                    <a:pt x="313" y="1640"/>
                  </a:lnTo>
                  <a:lnTo>
                    <a:pt x="313" y="1700"/>
                  </a:lnTo>
                  <a:lnTo>
                    <a:pt x="313" y="1720"/>
                  </a:lnTo>
                  <a:lnTo>
                    <a:pt x="277" y="1740"/>
                  </a:lnTo>
                  <a:lnTo>
                    <a:pt x="217" y="1720"/>
                  </a:lnTo>
                  <a:lnTo>
                    <a:pt x="193" y="1720"/>
                  </a:lnTo>
                  <a:lnTo>
                    <a:pt x="120" y="1760"/>
                  </a:lnTo>
                  <a:lnTo>
                    <a:pt x="24" y="1790"/>
                  </a:lnTo>
                  <a:lnTo>
                    <a:pt x="12" y="1810"/>
                  </a:lnTo>
                  <a:lnTo>
                    <a:pt x="0" y="1810"/>
                  </a:lnTo>
                  <a:lnTo>
                    <a:pt x="0" y="1790"/>
                  </a:lnTo>
                  <a:lnTo>
                    <a:pt x="0" y="1740"/>
                  </a:lnTo>
                  <a:lnTo>
                    <a:pt x="24" y="1540"/>
                  </a:lnTo>
                  <a:lnTo>
                    <a:pt x="48" y="1400"/>
                  </a:lnTo>
                  <a:lnTo>
                    <a:pt x="48" y="1350"/>
                  </a:lnTo>
                  <a:lnTo>
                    <a:pt x="24" y="1210"/>
                  </a:lnTo>
                  <a:lnTo>
                    <a:pt x="36" y="1110"/>
                  </a:lnTo>
                  <a:lnTo>
                    <a:pt x="48" y="1110"/>
                  </a:lnTo>
                  <a:lnTo>
                    <a:pt x="72" y="1130"/>
                  </a:lnTo>
                  <a:lnTo>
                    <a:pt x="120" y="1150"/>
                  </a:lnTo>
                  <a:lnTo>
                    <a:pt x="181" y="1150"/>
                  </a:lnTo>
                  <a:lnTo>
                    <a:pt x="265" y="1070"/>
                  </a:lnTo>
                  <a:lnTo>
                    <a:pt x="361" y="950"/>
                  </a:lnTo>
                  <a:lnTo>
                    <a:pt x="433" y="820"/>
                  </a:lnTo>
                  <a:lnTo>
                    <a:pt x="505" y="600"/>
                  </a:lnTo>
                  <a:lnTo>
                    <a:pt x="565" y="370"/>
                  </a:lnTo>
                  <a:lnTo>
                    <a:pt x="601" y="150"/>
                  </a:lnTo>
                  <a:lnTo>
                    <a:pt x="601" y="100"/>
                  </a:lnTo>
                  <a:lnTo>
                    <a:pt x="601" y="60"/>
                  </a:lnTo>
                  <a:lnTo>
                    <a:pt x="601" y="20"/>
                  </a:lnTo>
                  <a:lnTo>
                    <a:pt x="625" y="20"/>
                  </a:lnTo>
                  <a:lnTo>
                    <a:pt x="661" y="60"/>
                  </a:lnTo>
                  <a:lnTo>
                    <a:pt x="721" y="40"/>
                  </a:lnTo>
                  <a:lnTo>
                    <a:pt x="781" y="0"/>
                  </a:lnTo>
                  <a:lnTo>
                    <a:pt x="829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59" name="Freeform 15"/>
            <p:cNvSpPr>
              <a:spLocks/>
            </p:cNvSpPr>
            <p:nvPr/>
          </p:nvSpPr>
          <p:spPr bwMode="auto">
            <a:xfrm>
              <a:off x="1847" y="1324"/>
              <a:ext cx="572" cy="1241"/>
            </a:xfrm>
            <a:custGeom>
              <a:avLst/>
              <a:gdLst/>
              <a:ahLst/>
              <a:cxnLst>
                <a:cxn ang="0">
                  <a:pos x="433" y="310"/>
                </a:cxn>
                <a:cxn ang="0">
                  <a:pos x="421" y="330"/>
                </a:cxn>
                <a:cxn ang="0">
                  <a:pos x="433" y="390"/>
                </a:cxn>
                <a:cxn ang="0">
                  <a:pos x="445" y="450"/>
                </a:cxn>
                <a:cxn ang="0">
                  <a:pos x="457" y="550"/>
                </a:cxn>
                <a:cxn ang="0">
                  <a:pos x="445" y="660"/>
                </a:cxn>
                <a:cxn ang="0">
                  <a:pos x="397" y="800"/>
                </a:cxn>
                <a:cxn ang="0">
                  <a:pos x="336" y="880"/>
                </a:cxn>
                <a:cxn ang="0">
                  <a:pos x="276" y="900"/>
                </a:cxn>
                <a:cxn ang="0">
                  <a:pos x="216" y="880"/>
                </a:cxn>
                <a:cxn ang="0">
                  <a:pos x="168" y="800"/>
                </a:cxn>
                <a:cxn ang="0">
                  <a:pos x="96" y="590"/>
                </a:cxn>
                <a:cxn ang="0">
                  <a:pos x="72" y="470"/>
                </a:cxn>
                <a:cxn ang="0">
                  <a:pos x="84" y="410"/>
                </a:cxn>
                <a:cxn ang="0">
                  <a:pos x="96" y="350"/>
                </a:cxn>
                <a:cxn ang="0">
                  <a:pos x="108" y="290"/>
                </a:cxn>
                <a:cxn ang="0">
                  <a:pos x="96" y="250"/>
                </a:cxn>
                <a:cxn ang="0">
                  <a:pos x="72" y="160"/>
                </a:cxn>
                <a:cxn ang="0">
                  <a:pos x="60" y="80"/>
                </a:cxn>
                <a:cxn ang="0">
                  <a:pos x="48" y="40"/>
                </a:cxn>
                <a:cxn ang="0">
                  <a:pos x="48" y="0"/>
                </a:cxn>
                <a:cxn ang="0">
                  <a:pos x="36" y="20"/>
                </a:cxn>
                <a:cxn ang="0">
                  <a:pos x="12" y="120"/>
                </a:cxn>
                <a:cxn ang="0">
                  <a:pos x="0" y="230"/>
                </a:cxn>
                <a:cxn ang="0">
                  <a:pos x="0" y="350"/>
                </a:cxn>
                <a:cxn ang="0">
                  <a:pos x="12" y="470"/>
                </a:cxn>
                <a:cxn ang="0">
                  <a:pos x="60" y="680"/>
                </a:cxn>
                <a:cxn ang="0">
                  <a:pos x="132" y="880"/>
                </a:cxn>
                <a:cxn ang="0">
                  <a:pos x="204" y="1020"/>
                </a:cxn>
                <a:cxn ang="0">
                  <a:pos x="264" y="1090"/>
                </a:cxn>
                <a:cxn ang="0">
                  <a:pos x="324" y="1150"/>
                </a:cxn>
                <a:cxn ang="0">
                  <a:pos x="372" y="1190"/>
                </a:cxn>
                <a:cxn ang="0">
                  <a:pos x="433" y="1190"/>
                </a:cxn>
                <a:cxn ang="0">
                  <a:pos x="469" y="1150"/>
                </a:cxn>
                <a:cxn ang="0">
                  <a:pos x="541" y="1050"/>
                </a:cxn>
                <a:cxn ang="0">
                  <a:pos x="577" y="960"/>
                </a:cxn>
                <a:cxn ang="0">
                  <a:pos x="589" y="840"/>
                </a:cxn>
                <a:cxn ang="0">
                  <a:pos x="589" y="720"/>
                </a:cxn>
                <a:cxn ang="0">
                  <a:pos x="577" y="610"/>
                </a:cxn>
                <a:cxn ang="0">
                  <a:pos x="553" y="490"/>
                </a:cxn>
                <a:cxn ang="0">
                  <a:pos x="517" y="410"/>
                </a:cxn>
                <a:cxn ang="0">
                  <a:pos x="481" y="350"/>
                </a:cxn>
                <a:cxn ang="0">
                  <a:pos x="433" y="310"/>
                </a:cxn>
              </a:cxnLst>
              <a:rect l="0" t="0" r="r" b="b"/>
              <a:pathLst>
                <a:path w="589" h="1190">
                  <a:moveTo>
                    <a:pt x="433" y="310"/>
                  </a:moveTo>
                  <a:lnTo>
                    <a:pt x="421" y="330"/>
                  </a:lnTo>
                  <a:lnTo>
                    <a:pt x="433" y="390"/>
                  </a:lnTo>
                  <a:lnTo>
                    <a:pt x="445" y="450"/>
                  </a:lnTo>
                  <a:lnTo>
                    <a:pt x="457" y="550"/>
                  </a:lnTo>
                  <a:lnTo>
                    <a:pt x="445" y="660"/>
                  </a:lnTo>
                  <a:lnTo>
                    <a:pt x="397" y="800"/>
                  </a:lnTo>
                  <a:lnTo>
                    <a:pt x="336" y="880"/>
                  </a:lnTo>
                  <a:lnTo>
                    <a:pt x="276" y="900"/>
                  </a:lnTo>
                  <a:lnTo>
                    <a:pt x="216" y="880"/>
                  </a:lnTo>
                  <a:lnTo>
                    <a:pt x="168" y="800"/>
                  </a:lnTo>
                  <a:lnTo>
                    <a:pt x="96" y="590"/>
                  </a:lnTo>
                  <a:lnTo>
                    <a:pt x="72" y="470"/>
                  </a:lnTo>
                  <a:lnTo>
                    <a:pt x="84" y="410"/>
                  </a:lnTo>
                  <a:lnTo>
                    <a:pt x="96" y="350"/>
                  </a:lnTo>
                  <a:lnTo>
                    <a:pt x="108" y="290"/>
                  </a:lnTo>
                  <a:lnTo>
                    <a:pt x="96" y="250"/>
                  </a:lnTo>
                  <a:lnTo>
                    <a:pt x="72" y="160"/>
                  </a:lnTo>
                  <a:lnTo>
                    <a:pt x="60" y="80"/>
                  </a:lnTo>
                  <a:lnTo>
                    <a:pt x="48" y="40"/>
                  </a:lnTo>
                  <a:lnTo>
                    <a:pt x="48" y="0"/>
                  </a:lnTo>
                  <a:lnTo>
                    <a:pt x="36" y="20"/>
                  </a:lnTo>
                  <a:lnTo>
                    <a:pt x="12" y="120"/>
                  </a:lnTo>
                  <a:lnTo>
                    <a:pt x="0" y="230"/>
                  </a:lnTo>
                  <a:lnTo>
                    <a:pt x="0" y="350"/>
                  </a:lnTo>
                  <a:lnTo>
                    <a:pt x="12" y="470"/>
                  </a:lnTo>
                  <a:lnTo>
                    <a:pt x="60" y="680"/>
                  </a:lnTo>
                  <a:lnTo>
                    <a:pt x="132" y="880"/>
                  </a:lnTo>
                  <a:lnTo>
                    <a:pt x="204" y="1020"/>
                  </a:lnTo>
                  <a:lnTo>
                    <a:pt x="264" y="1090"/>
                  </a:lnTo>
                  <a:lnTo>
                    <a:pt x="324" y="1150"/>
                  </a:lnTo>
                  <a:lnTo>
                    <a:pt x="372" y="1190"/>
                  </a:lnTo>
                  <a:lnTo>
                    <a:pt x="433" y="1190"/>
                  </a:lnTo>
                  <a:lnTo>
                    <a:pt x="469" y="1150"/>
                  </a:lnTo>
                  <a:lnTo>
                    <a:pt x="541" y="1050"/>
                  </a:lnTo>
                  <a:lnTo>
                    <a:pt x="577" y="960"/>
                  </a:lnTo>
                  <a:lnTo>
                    <a:pt x="589" y="840"/>
                  </a:lnTo>
                  <a:lnTo>
                    <a:pt x="589" y="720"/>
                  </a:lnTo>
                  <a:lnTo>
                    <a:pt x="577" y="610"/>
                  </a:lnTo>
                  <a:lnTo>
                    <a:pt x="553" y="490"/>
                  </a:lnTo>
                  <a:lnTo>
                    <a:pt x="517" y="410"/>
                  </a:lnTo>
                  <a:lnTo>
                    <a:pt x="481" y="350"/>
                  </a:lnTo>
                  <a:lnTo>
                    <a:pt x="433" y="31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0" name="Freeform 16"/>
            <p:cNvSpPr>
              <a:spLocks/>
            </p:cNvSpPr>
            <p:nvPr/>
          </p:nvSpPr>
          <p:spPr bwMode="auto">
            <a:xfrm>
              <a:off x="1545" y="1543"/>
              <a:ext cx="524" cy="1325"/>
            </a:xfrm>
            <a:custGeom>
              <a:avLst/>
              <a:gdLst/>
              <a:ahLst/>
              <a:cxnLst>
                <a:cxn ang="0">
                  <a:pos x="132" y="940"/>
                </a:cxn>
                <a:cxn ang="0">
                  <a:pos x="144" y="900"/>
                </a:cxn>
                <a:cxn ang="0">
                  <a:pos x="168" y="940"/>
                </a:cxn>
                <a:cxn ang="0">
                  <a:pos x="192" y="960"/>
                </a:cxn>
                <a:cxn ang="0">
                  <a:pos x="240" y="980"/>
                </a:cxn>
                <a:cxn ang="0">
                  <a:pos x="300" y="960"/>
                </a:cxn>
                <a:cxn ang="0">
                  <a:pos x="360" y="860"/>
                </a:cxn>
                <a:cxn ang="0">
                  <a:pos x="396" y="730"/>
                </a:cxn>
                <a:cxn ang="0">
                  <a:pos x="408" y="610"/>
                </a:cxn>
                <a:cxn ang="0">
                  <a:pos x="396" y="470"/>
                </a:cxn>
                <a:cxn ang="0">
                  <a:pos x="360" y="370"/>
                </a:cxn>
                <a:cxn ang="0">
                  <a:pos x="264" y="200"/>
                </a:cxn>
                <a:cxn ang="0">
                  <a:pos x="204" y="160"/>
                </a:cxn>
                <a:cxn ang="0">
                  <a:pos x="180" y="180"/>
                </a:cxn>
                <a:cxn ang="0">
                  <a:pos x="156" y="220"/>
                </a:cxn>
                <a:cxn ang="0">
                  <a:pos x="120" y="240"/>
                </a:cxn>
                <a:cxn ang="0">
                  <a:pos x="108" y="200"/>
                </a:cxn>
                <a:cxn ang="0">
                  <a:pos x="72" y="160"/>
                </a:cxn>
                <a:cxn ang="0">
                  <a:pos x="24" y="120"/>
                </a:cxn>
                <a:cxn ang="0">
                  <a:pos x="12" y="100"/>
                </a:cxn>
                <a:cxn ang="0">
                  <a:pos x="0" y="100"/>
                </a:cxn>
                <a:cxn ang="0">
                  <a:pos x="12" y="80"/>
                </a:cxn>
                <a:cxn ang="0">
                  <a:pos x="48" y="20"/>
                </a:cxn>
                <a:cxn ang="0">
                  <a:pos x="96" y="0"/>
                </a:cxn>
                <a:cxn ang="0">
                  <a:pos x="156" y="0"/>
                </a:cxn>
                <a:cxn ang="0">
                  <a:pos x="204" y="20"/>
                </a:cxn>
                <a:cxn ang="0">
                  <a:pos x="300" y="140"/>
                </a:cxn>
                <a:cxn ang="0">
                  <a:pos x="396" y="300"/>
                </a:cxn>
                <a:cxn ang="0">
                  <a:pos x="456" y="450"/>
                </a:cxn>
                <a:cxn ang="0">
                  <a:pos x="492" y="570"/>
                </a:cxn>
                <a:cxn ang="0">
                  <a:pos x="516" y="710"/>
                </a:cxn>
                <a:cxn ang="0">
                  <a:pos x="540" y="800"/>
                </a:cxn>
                <a:cxn ang="0">
                  <a:pos x="540" y="920"/>
                </a:cxn>
                <a:cxn ang="0">
                  <a:pos x="516" y="1020"/>
                </a:cxn>
                <a:cxn ang="0">
                  <a:pos x="480" y="1180"/>
                </a:cxn>
                <a:cxn ang="0">
                  <a:pos x="432" y="1230"/>
                </a:cxn>
                <a:cxn ang="0">
                  <a:pos x="372" y="1270"/>
                </a:cxn>
                <a:cxn ang="0">
                  <a:pos x="324" y="1270"/>
                </a:cxn>
                <a:cxn ang="0">
                  <a:pos x="264" y="1230"/>
                </a:cxn>
                <a:cxn ang="0">
                  <a:pos x="216" y="1190"/>
                </a:cxn>
                <a:cxn ang="0">
                  <a:pos x="180" y="1140"/>
                </a:cxn>
                <a:cxn ang="0">
                  <a:pos x="156" y="1040"/>
                </a:cxn>
                <a:cxn ang="0">
                  <a:pos x="132" y="940"/>
                </a:cxn>
              </a:cxnLst>
              <a:rect l="0" t="0" r="r" b="b"/>
              <a:pathLst>
                <a:path w="540" h="1270">
                  <a:moveTo>
                    <a:pt x="132" y="940"/>
                  </a:moveTo>
                  <a:lnTo>
                    <a:pt x="144" y="900"/>
                  </a:lnTo>
                  <a:lnTo>
                    <a:pt x="168" y="940"/>
                  </a:lnTo>
                  <a:lnTo>
                    <a:pt x="192" y="960"/>
                  </a:lnTo>
                  <a:lnTo>
                    <a:pt x="240" y="980"/>
                  </a:lnTo>
                  <a:lnTo>
                    <a:pt x="300" y="960"/>
                  </a:lnTo>
                  <a:lnTo>
                    <a:pt x="360" y="860"/>
                  </a:lnTo>
                  <a:lnTo>
                    <a:pt x="396" y="730"/>
                  </a:lnTo>
                  <a:lnTo>
                    <a:pt x="408" y="610"/>
                  </a:lnTo>
                  <a:lnTo>
                    <a:pt x="396" y="470"/>
                  </a:lnTo>
                  <a:lnTo>
                    <a:pt x="360" y="370"/>
                  </a:lnTo>
                  <a:lnTo>
                    <a:pt x="264" y="200"/>
                  </a:lnTo>
                  <a:lnTo>
                    <a:pt x="204" y="160"/>
                  </a:lnTo>
                  <a:lnTo>
                    <a:pt x="180" y="180"/>
                  </a:lnTo>
                  <a:lnTo>
                    <a:pt x="156" y="220"/>
                  </a:lnTo>
                  <a:lnTo>
                    <a:pt x="120" y="240"/>
                  </a:lnTo>
                  <a:lnTo>
                    <a:pt x="108" y="200"/>
                  </a:lnTo>
                  <a:lnTo>
                    <a:pt x="72" y="160"/>
                  </a:lnTo>
                  <a:lnTo>
                    <a:pt x="24" y="120"/>
                  </a:lnTo>
                  <a:lnTo>
                    <a:pt x="12" y="100"/>
                  </a:lnTo>
                  <a:lnTo>
                    <a:pt x="0" y="100"/>
                  </a:lnTo>
                  <a:lnTo>
                    <a:pt x="12" y="80"/>
                  </a:lnTo>
                  <a:lnTo>
                    <a:pt x="48" y="20"/>
                  </a:lnTo>
                  <a:lnTo>
                    <a:pt x="96" y="0"/>
                  </a:lnTo>
                  <a:lnTo>
                    <a:pt x="156" y="0"/>
                  </a:lnTo>
                  <a:lnTo>
                    <a:pt x="204" y="20"/>
                  </a:lnTo>
                  <a:lnTo>
                    <a:pt x="300" y="140"/>
                  </a:lnTo>
                  <a:lnTo>
                    <a:pt x="396" y="300"/>
                  </a:lnTo>
                  <a:lnTo>
                    <a:pt x="456" y="450"/>
                  </a:lnTo>
                  <a:lnTo>
                    <a:pt x="492" y="570"/>
                  </a:lnTo>
                  <a:lnTo>
                    <a:pt x="516" y="710"/>
                  </a:lnTo>
                  <a:lnTo>
                    <a:pt x="540" y="800"/>
                  </a:lnTo>
                  <a:lnTo>
                    <a:pt x="540" y="920"/>
                  </a:lnTo>
                  <a:lnTo>
                    <a:pt x="516" y="1020"/>
                  </a:lnTo>
                  <a:lnTo>
                    <a:pt x="480" y="1180"/>
                  </a:lnTo>
                  <a:lnTo>
                    <a:pt x="432" y="1230"/>
                  </a:lnTo>
                  <a:lnTo>
                    <a:pt x="372" y="1270"/>
                  </a:lnTo>
                  <a:lnTo>
                    <a:pt x="324" y="1270"/>
                  </a:lnTo>
                  <a:lnTo>
                    <a:pt x="264" y="1230"/>
                  </a:lnTo>
                  <a:lnTo>
                    <a:pt x="216" y="1190"/>
                  </a:lnTo>
                  <a:lnTo>
                    <a:pt x="180" y="1140"/>
                  </a:lnTo>
                  <a:lnTo>
                    <a:pt x="156" y="1040"/>
                  </a:lnTo>
                  <a:lnTo>
                    <a:pt x="132" y="94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1" name="Freeform 17"/>
            <p:cNvSpPr>
              <a:spLocks/>
            </p:cNvSpPr>
            <p:nvPr/>
          </p:nvSpPr>
          <p:spPr bwMode="auto">
            <a:xfrm>
              <a:off x="1591" y="1324"/>
              <a:ext cx="816" cy="18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0"/>
                </a:cxn>
                <a:cxn ang="0">
                  <a:pos x="12" y="250"/>
                </a:cxn>
                <a:cxn ang="0">
                  <a:pos x="24" y="370"/>
                </a:cxn>
                <a:cxn ang="0">
                  <a:pos x="0" y="470"/>
                </a:cxn>
                <a:cxn ang="0">
                  <a:pos x="0" y="490"/>
                </a:cxn>
                <a:cxn ang="0">
                  <a:pos x="24" y="510"/>
                </a:cxn>
                <a:cxn ang="0">
                  <a:pos x="36" y="490"/>
                </a:cxn>
                <a:cxn ang="0">
                  <a:pos x="72" y="510"/>
                </a:cxn>
                <a:cxn ang="0">
                  <a:pos x="168" y="580"/>
                </a:cxn>
                <a:cxn ang="0">
                  <a:pos x="276" y="700"/>
                </a:cxn>
                <a:cxn ang="0">
                  <a:pos x="372" y="880"/>
                </a:cxn>
                <a:cxn ang="0">
                  <a:pos x="432" y="1030"/>
                </a:cxn>
                <a:cxn ang="0">
                  <a:pos x="492" y="1210"/>
                </a:cxn>
                <a:cxn ang="0">
                  <a:pos x="528" y="1420"/>
                </a:cxn>
                <a:cxn ang="0">
                  <a:pos x="528" y="1540"/>
                </a:cxn>
                <a:cxn ang="0">
                  <a:pos x="516" y="1640"/>
                </a:cxn>
                <a:cxn ang="0">
                  <a:pos x="504" y="1700"/>
                </a:cxn>
                <a:cxn ang="0">
                  <a:pos x="504" y="1720"/>
                </a:cxn>
                <a:cxn ang="0">
                  <a:pos x="552" y="1740"/>
                </a:cxn>
                <a:cxn ang="0">
                  <a:pos x="612" y="1720"/>
                </a:cxn>
                <a:cxn ang="0">
                  <a:pos x="648" y="1720"/>
                </a:cxn>
                <a:cxn ang="0">
                  <a:pos x="709" y="1760"/>
                </a:cxn>
                <a:cxn ang="0">
                  <a:pos x="805" y="1790"/>
                </a:cxn>
                <a:cxn ang="0">
                  <a:pos x="829" y="1810"/>
                </a:cxn>
                <a:cxn ang="0">
                  <a:pos x="841" y="1810"/>
                </a:cxn>
                <a:cxn ang="0">
                  <a:pos x="841" y="1790"/>
                </a:cxn>
                <a:cxn ang="0">
                  <a:pos x="829" y="1740"/>
                </a:cxn>
                <a:cxn ang="0">
                  <a:pos x="805" y="1540"/>
                </a:cxn>
                <a:cxn ang="0">
                  <a:pos x="793" y="1400"/>
                </a:cxn>
                <a:cxn ang="0">
                  <a:pos x="793" y="1350"/>
                </a:cxn>
                <a:cxn ang="0">
                  <a:pos x="805" y="1210"/>
                </a:cxn>
                <a:cxn ang="0">
                  <a:pos x="793" y="1110"/>
                </a:cxn>
                <a:cxn ang="0">
                  <a:pos x="781" y="1110"/>
                </a:cxn>
                <a:cxn ang="0">
                  <a:pos x="757" y="1130"/>
                </a:cxn>
                <a:cxn ang="0">
                  <a:pos x="697" y="1150"/>
                </a:cxn>
                <a:cxn ang="0">
                  <a:pos x="648" y="1150"/>
                </a:cxn>
                <a:cxn ang="0">
                  <a:pos x="552" y="1070"/>
                </a:cxn>
                <a:cxn ang="0">
                  <a:pos x="468" y="950"/>
                </a:cxn>
                <a:cxn ang="0">
                  <a:pos x="396" y="820"/>
                </a:cxn>
                <a:cxn ang="0">
                  <a:pos x="324" y="600"/>
                </a:cxn>
                <a:cxn ang="0">
                  <a:pos x="264" y="370"/>
                </a:cxn>
                <a:cxn ang="0">
                  <a:pos x="228" y="150"/>
                </a:cxn>
                <a:cxn ang="0">
                  <a:pos x="216" y="100"/>
                </a:cxn>
                <a:cxn ang="0">
                  <a:pos x="228" y="60"/>
                </a:cxn>
                <a:cxn ang="0">
                  <a:pos x="216" y="20"/>
                </a:cxn>
                <a:cxn ang="0">
                  <a:pos x="216" y="20"/>
                </a:cxn>
                <a:cxn ang="0">
                  <a:pos x="168" y="60"/>
                </a:cxn>
                <a:cxn ang="0">
                  <a:pos x="108" y="40"/>
                </a:cxn>
                <a:cxn ang="0">
                  <a:pos x="36" y="0"/>
                </a:cxn>
                <a:cxn ang="0">
                  <a:pos x="0" y="0"/>
                </a:cxn>
              </a:cxnLst>
              <a:rect l="0" t="0" r="r" b="b"/>
              <a:pathLst>
                <a:path w="841" h="1810">
                  <a:moveTo>
                    <a:pt x="0" y="0"/>
                  </a:moveTo>
                  <a:lnTo>
                    <a:pt x="0" y="100"/>
                  </a:lnTo>
                  <a:lnTo>
                    <a:pt x="12" y="250"/>
                  </a:lnTo>
                  <a:lnTo>
                    <a:pt x="24" y="370"/>
                  </a:lnTo>
                  <a:lnTo>
                    <a:pt x="0" y="470"/>
                  </a:lnTo>
                  <a:lnTo>
                    <a:pt x="0" y="490"/>
                  </a:lnTo>
                  <a:lnTo>
                    <a:pt x="24" y="510"/>
                  </a:lnTo>
                  <a:lnTo>
                    <a:pt x="36" y="490"/>
                  </a:lnTo>
                  <a:lnTo>
                    <a:pt x="72" y="510"/>
                  </a:lnTo>
                  <a:lnTo>
                    <a:pt x="168" y="580"/>
                  </a:lnTo>
                  <a:lnTo>
                    <a:pt x="276" y="700"/>
                  </a:lnTo>
                  <a:lnTo>
                    <a:pt x="372" y="880"/>
                  </a:lnTo>
                  <a:lnTo>
                    <a:pt x="432" y="1030"/>
                  </a:lnTo>
                  <a:lnTo>
                    <a:pt x="492" y="1210"/>
                  </a:lnTo>
                  <a:lnTo>
                    <a:pt x="528" y="1420"/>
                  </a:lnTo>
                  <a:lnTo>
                    <a:pt x="528" y="1540"/>
                  </a:lnTo>
                  <a:lnTo>
                    <a:pt x="516" y="1640"/>
                  </a:lnTo>
                  <a:lnTo>
                    <a:pt x="504" y="1700"/>
                  </a:lnTo>
                  <a:lnTo>
                    <a:pt x="504" y="1720"/>
                  </a:lnTo>
                  <a:lnTo>
                    <a:pt x="552" y="1740"/>
                  </a:lnTo>
                  <a:lnTo>
                    <a:pt x="612" y="1720"/>
                  </a:lnTo>
                  <a:lnTo>
                    <a:pt x="648" y="1720"/>
                  </a:lnTo>
                  <a:lnTo>
                    <a:pt x="709" y="1760"/>
                  </a:lnTo>
                  <a:lnTo>
                    <a:pt x="805" y="1790"/>
                  </a:lnTo>
                  <a:lnTo>
                    <a:pt x="829" y="1810"/>
                  </a:lnTo>
                  <a:lnTo>
                    <a:pt x="841" y="1810"/>
                  </a:lnTo>
                  <a:lnTo>
                    <a:pt x="841" y="1790"/>
                  </a:lnTo>
                  <a:lnTo>
                    <a:pt x="829" y="1740"/>
                  </a:lnTo>
                  <a:lnTo>
                    <a:pt x="805" y="1540"/>
                  </a:lnTo>
                  <a:lnTo>
                    <a:pt x="793" y="1400"/>
                  </a:lnTo>
                  <a:lnTo>
                    <a:pt x="793" y="1350"/>
                  </a:lnTo>
                  <a:lnTo>
                    <a:pt x="805" y="1210"/>
                  </a:lnTo>
                  <a:lnTo>
                    <a:pt x="793" y="1110"/>
                  </a:lnTo>
                  <a:lnTo>
                    <a:pt x="781" y="1110"/>
                  </a:lnTo>
                  <a:lnTo>
                    <a:pt x="757" y="1130"/>
                  </a:lnTo>
                  <a:lnTo>
                    <a:pt x="697" y="1150"/>
                  </a:lnTo>
                  <a:lnTo>
                    <a:pt x="648" y="1150"/>
                  </a:lnTo>
                  <a:lnTo>
                    <a:pt x="552" y="1070"/>
                  </a:lnTo>
                  <a:lnTo>
                    <a:pt x="468" y="950"/>
                  </a:lnTo>
                  <a:lnTo>
                    <a:pt x="396" y="820"/>
                  </a:lnTo>
                  <a:lnTo>
                    <a:pt x="324" y="600"/>
                  </a:lnTo>
                  <a:lnTo>
                    <a:pt x="264" y="370"/>
                  </a:lnTo>
                  <a:lnTo>
                    <a:pt x="228" y="150"/>
                  </a:lnTo>
                  <a:lnTo>
                    <a:pt x="216" y="100"/>
                  </a:lnTo>
                  <a:lnTo>
                    <a:pt x="228" y="60"/>
                  </a:lnTo>
                  <a:lnTo>
                    <a:pt x="216" y="20"/>
                  </a:lnTo>
                  <a:lnTo>
                    <a:pt x="216" y="20"/>
                  </a:lnTo>
                  <a:lnTo>
                    <a:pt x="168" y="60"/>
                  </a:lnTo>
                  <a:lnTo>
                    <a:pt x="108" y="40"/>
                  </a:lnTo>
                  <a:lnTo>
                    <a:pt x="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2" name="Freeform 18"/>
            <p:cNvSpPr>
              <a:spLocks/>
            </p:cNvSpPr>
            <p:nvPr/>
          </p:nvSpPr>
          <p:spPr bwMode="auto">
            <a:xfrm>
              <a:off x="9965" y="14492"/>
              <a:ext cx="572" cy="1220"/>
            </a:xfrm>
            <a:custGeom>
              <a:avLst/>
              <a:gdLst/>
              <a:ahLst/>
              <a:cxnLst>
                <a:cxn ang="0">
                  <a:pos x="144" y="860"/>
                </a:cxn>
                <a:cxn ang="0">
                  <a:pos x="168" y="840"/>
                </a:cxn>
                <a:cxn ang="0">
                  <a:pos x="156" y="800"/>
                </a:cxn>
                <a:cxn ang="0">
                  <a:pos x="144" y="740"/>
                </a:cxn>
                <a:cxn ang="0">
                  <a:pos x="144" y="640"/>
                </a:cxn>
                <a:cxn ang="0">
                  <a:pos x="144" y="510"/>
                </a:cxn>
                <a:cxn ang="0">
                  <a:pos x="193" y="390"/>
                </a:cxn>
                <a:cxn ang="0">
                  <a:pos x="253" y="290"/>
                </a:cxn>
                <a:cxn ang="0">
                  <a:pos x="313" y="270"/>
                </a:cxn>
                <a:cxn ang="0">
                  <a:pos x="361" y="310"/>
                </a:cxn>
                <a:cxn ang="0">
                  <a:pos x="409" y="370"/>
                </a:cxn>
                <a:cxn ang="0">
                  <a:pos x="493" y="580"/>
                </a:cxn>
                <a:cxn ang="0">
                  <a:pos x="505" y="720"/>
                </a:cxn>
                <a:cxn ang="0">
                  <a:pos x="505" y="780"/>
                </a:cxn>
                <a:cxn ang="0">
                  <a:pos x="493" y="820"/>
                </a:cxn>
                <a:cxn ang="0">
                  <a:pos x="481" y="880"/>
                </a:cxn>
                <a:cxn ang="0">
                  <a:pos x="493" y="940"/>
                </a:cxn>
                <a:cxn ang="0">
                  <a:pos x="505" y="1010"/>
                </a:cxn>
                <a:cxn ang="0">
                  <a:pos x="529" y="1090"/>
                </a:cxn>
                <a:cxn ang="0">
                  <a:pos x="541" y="1150"/>
                </a:cxn>
                <a:cxn ang="0">
                  <a:pos x="541" y="1170"/>
                </a:cxn>
                <a:cxn ang="0">
                  <a:pos x="553" y="1150"/>
                </a:cxn>
                <a:cxn ang="0">
                  <a:pos x="577" y="1050"/>
                </a:cxn>
                <a:cxn ang="0">
                  <a:pos x="589" y="950"/>
                </a:cxn>
                <a:cxn ang="0">
                  <a:pos x="589" y="840"/>
                </a:cxn>
                <a:cxn ang="0">
                  <a:pos x="577" y="720"/>
                </a:cxn>
                <a:cxn ang="0">
                  <a:pos x="517" y="490"/>
                </a:cxn>
                <a:cxn ang="0">
                  <a:pos x="445" y="290"/>
                </a:cxn>
                <a:cxn ang="0">
                  <a:pos x="385" y="170"/>
                </a:cxn>
                <a:cxn ang="0">
                  <a:pos x="325" y="80"/>
                </a:cxn>
                <a:cxn ang="0">
                  <a:pos x="265" y="20"/>
                </a:cxn>
                <a:cxn ang="0">
                  <a:pos x="217" y="0"/>
                </a:cxn>
                <a:cxn ang="0">
                  <a:pos x="168" y="0"/>
                </a:cxn>
                <a:cxn ang="0">
                  <a:pos x="120" y="20"/>
                </a:cxn>
                <a:cxn ang="0">
                  <a:pos x="48" y="130"/>
                </a:cxn>
                <a:cxn ang="0">
                  <a:pos x="12" y="230"/>
                </a:cxn>
                <a:cxn ang="0">
                  <a:pos x="0" y="330"/>
                </a:cxn>
                <a:cxn ang="0">
                  <a:pos x="0" y="470"/>
                </a:cxn>
                <a:cxn ang="0">
                  <a:pos x="12" y="580"/>
                </a:cxn>
                <a:cxn ang="0">
                  <a:pos x="36" y="680"/>
                </a:cxn>
                <a:cxn ang="0">
                  <a:pos x="72" y="780"/>
                </a:cxn>
                <a:cxn ang="0">
                  <a:pos x="108" y="840"/>
                </a:cxn>
                <a:cxn ang="0">
                  <a:pos x="144" y="860"/>
                </a:cxn>
              </a:cxnLst>
              <a:rect l="0" t="0" r="r" b="b"/>
              <a:pathLst>
                <a:path w="589" h="1170">
                  <a:moveTo>
                    <a:pt x="144" y="860"/>
                  </a:moveTo>
                  <a:lnTo>
                    <a:pt x="168" y="840"/>
                  </a:lnTo>
                  <a:lnTo>
                    <a:pt x="156" y="800"/>
                  </a:lnTo>
                  <a:lnTo>
                    <a:pt x="144" y="740"/>
                  </a:lnTo>
                  <a:lnTo>
                    <a:pt x="144" y="640"/>
                  </a:lnTo>
                  <a:lnTo>
                    <a:pt x="144" y="510"/>
                  </a:lnTo>
                  <a:lnTo>
                    <a:pt x="193" y="390"/>
                  </a:lnTo>
                  <a:lnTo>
                    <a:pt x="253" y="290"/>
                  </a:lnTo>
                  <a:lnTo>
                    <a:pt x="313" y="270"/>
                  </a:lnTo>
                  <a:lnTo>
                    <a:pt x="361" y="310"/>
                  </a:lnTo>
                  <a:lnTo>
                    <a:pt x="409" y="370"/>
                  </a:lnTo>
                  <a:lnTo>
                    <a:pt x="493" y="580"/>
                  </a:lnTo>
                  <a:lnTo>
                    <a:pt x="505" y="720"/>
                  </a:lnTo>
                  <a:lnTo>
                    <a:pt x="505" y="780"/>
                  </a:lnTo>
                  <a:lnTo>
                    <a:pt x="493" y="820"/>
                  </a:lnTo>
                  <a:lnTo>
                    <a:pt x="481" y="880"/>
                  </a:lnTo>
                  <a:lnTo>
                    <a:pt x="493" y="940"/>
                  </a:lnTo>
                  <a:lnTo>
                    <a:pt x="505" y="1010"/>
                  </a:lnTo>
                  <a:lnTo>
                    <a:pt x="529" y="1090"/>
                  </a:lnTo>
                  <a:lnTo>
                    <a:pt x="541" y="1150"/>
                  </a:lnTo>
                  <a:lnTo>
                    <a:pt x="541" y="1170"/>
                  </a:lnTo>
                  <a:lnTo>
                    <a:pt x="553" y="1150"/>
                  </a:lnTo>
                  <a:lnTo>
                    <a:pt x="577" y="1050"/>
                  </a:lnTo>
                  <a:lnTo>
                    <a:pt x="589" y="950"/>
                  </a:lnTo>
                  <a:lnTo>
                    <a:pt x="589" y="840"/>
                  </a:lnTo>
                  <a:lnTo>
                    <a:pt x="577" y="720"/>
                  </a:lnTo>
                  <a:lnTo>
                    <a:pt x="517" y="490"/>
                  </a:lnTo>
                  <a:lnTo>
                    <a:pt x="445" y="290"/>
                  </a:lnTo>
                  <a:lnTo>
                    <a:pt x="385" y="170"/>
                  </a:lnTo>
                  <a:lnTo>
                    <a:pt x="325" y="80"/>
                  </a:lnTo>
                  <a:lnTo>
                    <a:pt x="265" y="20"/>
                  </a:lnTo>
                  <a:lnTo>
                    <a:pt x="217" y="0"/>
                  </a:lnTo>
                  <a:lnTo>
                    <a:pt x="168" y="0"/>
                  </a:lnTo>
                  <a:lnTo>
                    <a:pt x="120" y="20"/>
                  </a:lnTo>
                  <a:lnTo>
                    <a:pt x="48" y="130"/>
                  </a:lnTo>
                  <a:lnTo>
                    <a:pt x="12" y="230"/>
                  </a:lnTo>
                  <a:lnTo>
                    <a:pt x="0" y="330"/>
                  </a:lnTo>
                  <a:lnTo>
                    <a:pt x="0" y="470"/>
                  </a:lnTo>
                  <a:lnTo>
                    <a:pt x="12" y="580"/>
                  </a:lnTo>
                  <a:lnTo>
                    <a:pt x="36" y="680"/>
                  </a:lnTo>
                  <a:lnTo>
                    <a:pt x="72" y="780"/>
                  </a:lnTo>
                  <a:lnTo>
                    <a:pt x="108" y="840"/>
                  </a:lnTo>
                  <a:lnTo>
                    <a:pt x="144" y="86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3" name="Freeform 19"/>
            <p:cNvSpPr>
              <a:spLocks/>
            </p:cNvSpPr>
            <p:nvPr/>
          </p:nvSpPr>
          <p:spPr bwMode="auto">
            <a:xfrm>
              <a:off x="10315" y="13677"/>
              <a:ext cx="524" cy="1326"/>
            </a:xfrm>
            <a:custGeom>
              <a:avLst/>
              <a:gdLst/>
              <a:ahLst/>
              <a:cxnLst>
                <a:cxn ang="0">
                  <a:pos x="396" y="310"/>
                </a:cxn>
                <a:cxn ang="0">
                  <a:pos x="396" y="350"/>
                </a:cxn>
                <a:cxn ang="0">
                  <a:pos x="372" y="330"/>
                </a:cxn>
                <a:cxn ang="0">
                  <a:pos x="348" y="290"/>
                </a:cxn>
                <a:cxn ang="0">
                  <a:pos x="300" y="270"/>
                </a:cxn>
                <a:cxn ang="0">
                  <a:pos x="240" y="310"/>
                </a:cxn>
                <a:cxn ang="0">
                  <a:pos x="180" y="390"/>
                </a:cxn>
                <a:cxn ang="0">
                  <a:pos x="144" y="520"/>
                </a:cxn>
                <a:cxn ang="0">
                  <a:pos x="132" y="660"/>
                </a:cxn>
                <a:cxn ang="0">
                  <a:pos x="144" y="780"/>
                </a:cxn>
                <a:cxn ang="0">
                  <a:pos x="180" y="880"/>
                </a:cxn>
                <a:cxn ang="0">
                  <a:pos x="276" y="1050"/>
                </a:cxn>
                <a:cxn ang="0">
                  <a:pos x="336" y="1090"/>
                </a:cxn>
                <a:cxn ang="0">
                  <a:pos x="360" y="1070"/>
                </a:cxn>
                <a:cxn ang="0">
                  <a:pos x="384" y="1050"/>
                </a:cxn>
                <a:cxn ang="0">
                  <a:pos x="408" y="1030"/>
                </a:cxn>
                <a:cxn ang="0">
                  <a:pos x="432" y="1050"/>
                </a:cxn>
                <a:cxn ang="0">
                  <a:pos x="468" y="1090"/>
                </a:cxn>
                <a:cxn ang="0">
                  <a:pos x="504" y="1130"/>
                </a:cxn>
                <a:cxn ang="0">
                  <a:pos x="528" y="1150"/>
                </a:cxn>
                <a:cxn ang="0">
                  <a:pos x="540" y="1150"/>
                </a:cxn>
                <a:cxn ang="0">
                  <a:pos x="540" y="1190"/>
                </a:cxn>
                <a:cxn ang="0">
                  <a:pos x="492" y="1250"/>
                </a:cxn>
                <a:cxn ang="0">
                  <a:pos x="444" y="1270"/>
                </a:cxn>
                <a:cxn ang="0">
                  <a:pos x="396" y="1270"/>
                </a:cxn>
                <a:cxn ang="0">
                  <a:pos x="336" y="1230"/>
                </a:cxn>
                <a:cxn ang="0">
                  <a:pos x="228" y="1110"/>
                </a:cxn>
                <a:cxn ang="0">
                  <a:pos x="144" y="950"/>
                </a:cxn>
                <a:cxn ang="0">
                  <a:pos x="84" y="820"/>
                </a:cxn>
                <a:cxn ang="0">
                  <a:pos x="36" y="680"/>
                </a:cxn>
                <a:cxn ang="0">
                  <a:pos x="12" y="560"/>
                </a:cxn>
                <a:cxn ang="0">
                  <a:pos x="0" y="450"/>
                </a:cxn>
                <a:cxn ang="0">
                  <a:pos x="0" y="350"/>
                </a:cxn>
                <a:cxn ang="0">
                  <a:pos x="12" y="250"/>
                </a:cxn>
                <a:cxn ang="0">
                  <a:pos x="72" y="90"/>
                </a:cxn>
                <a:cxn ang="0">
                  <a:pos x="108" y="20"/>
                </a:cxn>
                <a:cxn ang="0">
                  <a:pos x="156" y="0"/>
                </a:cxn>
                <a:cxn ang="0">
                  <a:pos x="216" y="0"/>
                </a:cxn>
                <a:cxn ang="0">
                  <a:pos x="276" y="20"/>
                </a:cxn>
                <a:cxn ang="0">
                  <a:pos x="324" y="70"/>
                </a:cxn>
                <a:cxn ang="0">
                  <a:pos x="360" y="130"/>
                </a:cxn>
                <a:cxn ang="0">
                  <a:pos x="396" y="210"/>
                </a:cxn>
                <a:cxn ang="0">
                  <a:pos x="396" y="310"/>
                </a:cxn>
              </a:cxnLst>
              <a:rect l="0" t="0" r="r" b="b"/>
              <a:pathLst>
                <a:path w="540" h="1270">
                  <a:moveTo>
                    <a:pt x="396" y="310"/>
                  </a:moveTo>
                  <a:lnTo>
                    <a:pt x="396" y="350"/>
                  </a:lnTo>
                  <a:lnTo>
                    <a:pt x="372" y="330"/>
                  </a:lnTo>
                  <a:lnTo>
                    <a:pt x="348" y="290"/>
                  </a:lnTo>
                  <a:lnTo>
                    <a:pt x="300" y="270"/>
                  </a:lnTo>
                  <a:lnTo>
                    <a:pt x="240" y="310"/>
                  </a:lnTo>
                  <a:lnTo>
                    <a:pt x="180" y="390"/>
                  </a:lnTo>
                  <a:lnTo>
                    <a:pt x="144" y="520"/>
                  </a:lnTo>
                  <a:lnTo>
                    <a:pt x="132" y="660"/>
                  </a:lnTo>
                  <a:lnTo>
                    <a:pt x="144" y="780"/>
                  </a:lnTo>
                  <a:lnTo>
                    <a:pt x="180" y="880"/>
                  </a:lnTo>
                  <a:lnTo>
                    <a:pt x="276" y="1050"/>
                  </a:lnTo>
                  <a:lnTo>
                    <a:pt x="336" y="1090"/>
                  </a:lnTo>
                  <a:lnTo>
                    <a:pt x="360" y="1070"/>
                  </a:lnTo>
                  <a:lnTo>
                    <a:pt x="384" y="1050"/>
                  </a:lnTo>
                  <a:lnTo>
                    <a:pt x="408" y="1030"/>
                  </a:lnTo>
                  <a:lnTo>
                    <a:pt x="432" y="1050"/>
                  </a:lnTo>
                  <a:lnTo>
                    <a:pt x="468" y="1090"/>
                  </a:lnTo>
                  <a:lnTo>
                    <a:pt x="504" y="1130"/>
                  </a:lnTo>
                  <a:lnTo>
                    <a:pt x="528" y="1150"/>
                  </a:lnTo>
                  <a:lnTo>
                    <a:pt x="540" y="1150"/>
                  </a:lnTo>
                  <a:lnTo>
                    <a:pt x="540" y="1190"/>
                  </a:lnTo>
                  <a:lnTo>
                    <a:pt x="492" y="1250"/>
                  </a:lnTo>
                  <a:lnTo>
                    <a:pt x="444" y="1270"/>
                  </a:lnTo>
                  <a:lnTo>
                    <a:pt x="396" y="1270"/>
                  </a:lnTo>
                  <a:lnTo>
                    <a:pt x="336" y="1230"/>
                  </a:lnTo>
                  <a:lnTo>
                    <a:pt x="228" y="1110"/>
                  </a:lnTo>
                  <a:lnTo>
                    <a:pt x="144" y="950"/>
                  </a:lnTo>
                  <a:lnTo>
                    <a:pt x="84" y="820"/>
                  </a:lnTo>
                  <a:lnTo>
                    <a:pt x="36" y="680"/>
                  </a:lnTo>
                  <a:lnTo>
                    <a:pt x="12" y="560"/>
                  </a:lnTo>
                  <a:lnTo>
                    <a:pt x="0" y="450"/>
                  </a:lnTo>
                  <a:lnTo>
                    <a:pt x="0" y="350"/>
                  </a:lnTo>
                  <a:lnTo>
                    <a:pt x="12" y="250"/>
                  </a:lnTo>
                  <a:lnTo>
                    <a:pt x="72" y="90"/>
                  </a:lnTo>
                  <a:lnTo>
                    <a:pt x="108" y="20"/>
                  </a:lnTo>
                  <a:lnTo>
                    <a:pt x="156" y="0"/>
                  </a:lnTo>
                  <a:lnTo>
                    <a:pt x="216" y="0"/>
                  </a:lnTo>
                  <a:lnTo>
                    <a:pt x="276" y="20"/>
                  </a:lnTo>
                  <a:lnTo>
                    <a:pt x="324" y="70"/>
                  </a:lnTo>
                  <a:lnTo>
                    <a:pt x="360" y="130"/>
                  </a:lnTo>
                  <a:lnTo>
                    <a:pt x="396" y="210"/>
                  </a:lnTo>
                  <a:lnTo>
                    <a:pt x="396" y="31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4" name="Freeform 20"/>
            <p:cNvSpPr>
              <a:spLocks/>
            </p:cNvSpPr>
            <p:nvPr/>
          </p:nvSpPr>
          <p:spPr bwMode="auto">
            <a:xfrm>
              <a:off x="9989" y="13730"/>
              <a:ext cx="815" cy="1900"/>
            </a:xfrm>
            <a:custGeom>
              <a:avLst/>
              <a:gdLst/>
              <a:ahLst/>
              <a:cxnLst>
                <a:cxn ang="0">
                  <a:pos x="829" y="1800"/>
                </a:cxn>
                <a:cxn ang="0">
                  <a:pos x="841" y="1700"/>
                </a:cxn>
                <a:cxn ang="0">
                  <a:pos x="817" y="1570"/>
                </a:cxn>
                <a:cxn ang="0">
                  <a:pos x="805" y="1450"/>
                </a:cxn>
                <a:cxn ang="0">
                  <a:pos x="829" y="1350"/>
                </a:cxn>
                <a:cxn ang="0">
                  <a:pos x="817" y="1310"/>
                </a:cxn>
                <a:cxn ang="0">
                  <a:pos x="805" y="1310"/>
                </a:cxn>
                <a:cxn ang="0">
                  <a:pos x="793" y="1310"/>
                </a:cxn>
                <a:cxn ang="0">
                  <a:pos x="757" y="1310"/>
                </a:cxn>
                <a:cxn ang="0">
                  <a:pos x="661" y="1240"/>
                </a:cxn>
                <a:cxn ang="0">
                  <a:pos x="553" y="1100"/>
                </a:cxn>
                <a:cxn ang="0">
                  <a:pos x="445" y="940"/>
                </a:cxn>
                <a:cxn ang="0">
                  <a:pos x="397" y="790"/>
                </a:cxn>
                <a:cxn ang="0">
                  <a:pos x="337" y="590"/>
                </a:cxn>
                <a:cxn ang="0">
                  <a:pos x="301" y="380"/>
                </a:cxn>
                <a:cxn ang="0">
                  <a:pos x="301" y="280"/>
                </a:cxn>
                <a:cxn ang="0">
                  <a:pos x="313" y="160"/>
                </a:cxn>
                <a:cxn ang="0">
                  <a:pos x="313" y="120"/>
                </a:cxn>
                <a:cxn ang="0">
                  <a:pos x="313" y="80"/>
                </a:cxn>
                <a:cxn ang="0">
                  <a:pos x="277" y="60"/>
                </a:cxn>
                <a:cxn ang="0">
                  <a:pos x="217" y="100"/>
                </a:cxn>
                <a:cxn ang="0">
                  <a:pos x="193" y="100"/>
                </a:cxn>
                <a:cxn ang="0">
                  <a:pos x="120" y="60"/>
                </a:cxn>
                <a:cxn ang="0">
                  <a:pos x="24" y="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0" y="60"/>
                </a:cxn>
                <a:cxn ang="0">
                  <a:pos x="24" y="260"/>
                </a:cxn>
                <a:cxn ang="0">
                  <a:pos x="48" y="410"/>
                </a:cxn>
                <a:cxn ang="0">
                  <a:pos x="48" y="470"/>
                </a:cxn>
                <a:cxn ang="0">
                  <a:pos x="24" y="610"/>
                </a:cxn>
                <a:cxn ang="0">
                  <a:pos x="24" y="650"/>
                </a:cxn>
                <a:cxn ang="0">
                  <a:pos x="36" y="690"/>
                </a:cxn>
                <a:cxn ang="0">
                  <a:pos x="48" y="690"/>
                </a:cxn>
                <a:cxn ang="0">
                  <a:pos x="72" y="670"/>
                </a:cxn>
                <a:cxn ang="0">
                  <a:pos x="120" y="650"/>
                </a:cxn>
                <a:cxn ang="0">
                  <a:pos x="181" y="670"/>
                </a:cxn>
                <a:cxn ang="0">
                  <a:pos x="265" y="730"/>
                </a:cxn>
                <a:cxn ang="0">
                  <a:pos x="361" y="860"/>
                </a:cxn>
                <a:cxn ang="0">
                  <a:pos x="433" y="980"/>
                </a:cxn>
                <a:cxn ang="0">
                  <a:pos x="505" y="1200"/>
                </a:cxn>
                <a:cxn ang="0">
                  <a:pos x="565" y="1450"/>
                </a:cxn>
                <a:cxn ang="0">
                  <a:pos x="601" y="1650"/>
                </a:cxn>
                <a:cxn ang="0">
                  <a:pos x="601" y="1720"/>
                </a:cxn>
                <a:cxn ang="0">
                  <a:pos x="601" y="1760"/>
                </a:cxn>
                <a:cxn ang="0">
                  <a:pos x="601" y="1780"/>
                </a:cxn>
                <a:cxn ang="0">
                  <a:pos x="625" y="1800"/>
                </a:cxn>
                <a:cxn ang="0">
                  <a:pos x="661" y="1760"/>
                </a:cxn>
                <a:cxn ang="0">
                  <a:pos x="721" y="1780"/>
                </a:cxn>
                <a:cxn ang="0">
                  <a:pos x="781" y="1820"/>
                </a:cxn>
                <a:cxn ang="0">
                  <a:pos x="829" y="1800"/>
                </a:cxn>
              </a:cxnLst>
              <a:rect l="0" t="0" r="r" b="b"/>
              <a:pathLst>
                <a:path w="841" h="1820">
                  <a:moveTo>
                    <a:pt x="829" y="1800"/>
                  </a:moveTo>
                  <a:lnTo>
                    <a:pt x="841" y="1700"/>
                  </a:lnTo>
                  <a:lnTo>
                    <a:pt x="817" y="1570"/>
                  </a:lnTo>
                  <a:lnTo>
                    <a:pt x="805" y="1450"/>
                  </a:lnTo>
                  <a:lnTo>
                    <a:pt x="829" y="1350"/>
                  </a:lnTo>
                  <a:lnTo>
                    <a:pt x="817" y="1310"/>
                  </a:lnTo>
                  <a:lnTo>
                    <a:pt x="805" y="1310"/>
                  </a:lnTo>
                  <a:lnTo>
                    <a:pt x="793" y="1310"/>
                  </a:lnTo>
                  <a:lnTo>
                    <a:pt x="757" y="1310"/>
                  </a:lnTo>
                  <a:lnTo>
                    <a:pt x="661" y="1240"/>
                  </a:lnTo>
                  <a:lnTo>
                    <a:pt x="553" y="1100"/>
                  </a:lnTo>
                  <a:lnTo>
                    <a:pt x="445" y="940"/>
                  </a:lnTo>
                  <a:lnTo>
                    <a:pt x="397" y="790"/>
                  </a:lnTo>
                  <a:lnTo>
                    <a:pt x="337" y="590"/>
                  </a:lnTo>
                  <a:lnTo>
                    <a:pt x="301" y="380"/>
                  </a:lnTo>
                  <a:lnTo>
                    <a:pt x="301" y="280"/>
                  </a:lnTo>
                  <a:lnTo>
                    <a:pt x="313" y="160"/>
                  </a:lnTo>
                  <a:lnTo>
                    <a:pt x="313" y="120"/>
                  </a:lnTo>
                  <a:lnTo>
                    <a:pt x="313" y="80"/>
                  </a:lnTo>
                  <a:lnTo>
                    <a:pt x="277" y="60"/>
                  </a:lnTo>
                  <a:lnTo>
                    <a:pt x="217" y="100"/>
                  </a:lnTo>
                  <a:lnTo>
                    <a:pt x="193" y="100"/>
                  </a:lnTo>
                  <a:lnTo>
                    <a:pt x="120" y="6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0" y="60"/>
                  </a:lnTo>
                  <a:lnTo>
                    <a:pt x="24" y="260"/>
                  </a:lnTo>
                  <a:lnTo>
                    <a:pt x="48" y="410"/>
                  </a:lnTo>
                  <a:lnTo>
                    <a:pt x="48" y="470"/>
                  </a:lnTo>
                  <a:lnTo>
                    <a:pt x="24" y="610"/>
                  </a:lnTo>
                  <a:lnTo>
                    <a:pt x="24" y="650"/>
                  </a:lnTo>
                  <a:lnTo>
                    <a:pt x="36" y="690"/>
                  </a:lnTo>
                  <a:lnTo>
                    <a:pt x="48" y="690"/>
                  </a:lnTo>
                  <a:lnTo>
                    <a:pt x="72" y="670"/>
                  </a:lnTo>
                  <a:lnTo>
                    <a:pt x="120" y="650"/>
                  </a:lnTo>
                  <a:lnTo>
                    <a:pt x="181" y="670"/>
                  </a:lnTo>
                  <a:lnTo>
                    <a:pt x="265" y="730"/>
                  </a:lnTo>
                  <a:lnTo>
                    <a:pt x="361" y="860"/>
                  </a:lnTo>
                  <a:lnTo>
                    <a:pt x="433" y="980"/>
                  </a:lnTo>
                  <a:lnTo>
                    <a:pt x="505" y="1200"/>
                  </a:lnTo>
                  <a:lnTo>
                    <a:pt x="565" y="1450"/>
                  </a:lnTo>
                  <a:lnTo>
                    <a:pt x="601" y="1650"/>
                  </a:lnTo>
                  <a:lnTo>
                    <a:pt x="601" y="1720"/>
                  </a:lnTo>
                  <a:lnTo>
                    <a:pt x="601" y="1760"/>
                  </a:lnTo>
                  <a:lnTo>
                    <a:pt x="601" y="1780"/>
                  </a:lnTo>
                  <a:lnTo>
                    <a:pt x="625" y="1800"/>
                  </a:lnTo>
                  <a:lnTo>
                    <a:pt x="661" y="1760"/>
                  </a:lnTo>
                  <a:lnTo>
                    <a:pt x="721" y="1780"/>
                  </a:lnTo>
                  <a:lnTo>
                    <a:pt x="781" y="1820"/>
                  </a:lnTo>
                  <a:lnTo>
                    <a:pt x="829" y="180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5" name="Freeform 21"/>
            <p:cNvSpPr>
              <a:spLocks/>
            </p:cNvSpPr>
            <p:nvPr/>
          </p:nvSpPr>
          <p:spPr bwMode="auto">
            <a:xfrm>
              <a:off x="1847" y="14492"/>
              <a:ext cx="572" cy="1220"/>
            </a:xfrm>
            <a:custGeom>
              <a:avLst/>
              <a:gdLst/>
              <a:ahLst/>
              <a:cxnLst>
                <a:cxn ang="0">
                  <a:pos x="433" y="860"/>
                </a:cxn>
                <a:cxn ang="0">
                  <a:pos x="421" y="840"/>
                </a:cxn>
                <a:cxn ang="0">
                  <a:pos x="433" y="800"/>
                </a:cxn>
                <a:cxn ang="0">
                  <a:pos x="445" y="740"/>
                </a:cxn>
                <a:cxn ang="0">
                  <a:pos x="457" y="640"/>
                </a:cxn>
                <a:cxn ang="0">
                  <a:pos x="445" y="510"/>
                </a:cxn>
                <a:cxn ang="0">
                  <a:pos x="397" y="390"/>
                </a:cxn>
                <a:cxn ang="0">
                  <a:pos x="336" y="290"/>
                </a:cxn>
                <a:cxn ang="0">
                  <a:pos x="276" y="270"/>
                </a:cxn>
                <a:cxn ang="0">
                  <a:pos x="216" y="310"/>
                </a:cxn>
                <a:cxn ang="0">
                  <a:pos x="168" y="370"/>
                </a:cxn>
                <a:cxn ang="0">
                  <a:pos x="96" y="580"/>
                </a:cxn>
                <a:cxn ang="0">
                  <a:pos x="72" y="720"/>
                </a:cxn>
                <a:cxn ang="0">
                  <a:pos x="84" y="780"/>
                </a:cxn>
                <a:cxn ang="0">
                  <a:pos x="96" y="820"/>
                </a:cxn>
                <a:cxn ang="0">
                  <a:pos x="108" y="880"/>
                </a:cxn>
                <a:cxn ang="0">
                  <a:pos x="96" y="940"/>
                </a:cxn>
                <a:cxn ang="0">
                  <a:pos x="72" y="1010"/>
                </a:cxn>
                <a:cxn ang="0">
                  <a:pos x="60" y="1090"/>
                </a:cxn>
                <a:cxn ang="0">
                  <a:pos x="48" y="1150"/>
                </a:cxn>
                <a:cxn ang="0">
                  <a:pos x="48" y="1170"/>
                </a:cxn>
                <a:cxn ang="0">
                  <a:pos x="36" y="1150"/>
                </a:cxn>
                <a:cxn ang="0">
                  <a:pos x="12" y="1050"/>
                </a:cxn>
                <a:cxn ang="0">
                  <a:pos x="0" y="950"/>
                </a:cxn>
                <a:cxn ang="0">
                  <a:pos x="0" y="840"/>
                </a:cxn>
                <a:cxn ang="0">
                  <a:pos x="12" y="720"/>
                </a:cxn>
                <a:cxn ang="0">
                  <a:pos x="60" y="490"/>
                </a:cxn>
                <a:cxn ang="0">
                  <a:pos x="132" y="290"/>
                </a:cxn>
                <a:cxn ang="0">
                  <a:pos x="204" y="170"/>
                </a:cxn>
                <a:cxn ang="0">
                  <a:pos x="264" y="80"/>
                </a:cxn>
                <a:cxn ang="0">
                  <a:pos x="324" y="20"/>
                </a:cxn>
                <a:cxn ang="0">
                  <a:pos x="372" y="0"/>
                </a:cxn>
                <a:cxn ang="0">
                  <a:pos x="433" y="0"/>
                </a:cxn>
                <a:cxn ang="0">
                  <a:pos x="469" y="20"/>
                </a:cxn>
                <a:cxn ang="0">
                  <a:pos x="541" y="130"/>
                </a:cxn>
                <a:cxn ang="0">
                  <a:pos x="577" y="230"/>
                </a:cxn>
                <a:cxn ang="0">
                  <a:pos x="589" y="330"/>
                </a:cxn>
                <a:cxn ang="0">
                  <a:pos x="589" y="470"/>
                </a:cxn>
                <a:cxn ang="0">
                  <a:pos x="577" y="580"/>
                </a:cxn>
                <a:cxn ang="0">
                  <a:pos x="553" y="680"/>
                </a:cxn>
                <a:cxn ang="0">
                  <a:pos x="517" y="780"/>
                </a:cxn>
                <a:cxn ang="0">
                  <a:pos x="481" y="840"/>
                </a:cxn>
                <a:cxn ang="0">
                  <a:pos x="433" y="860"/>
                </a:cxn>
              </a:cxnLst>
              <a:rect l="0" t="0" r="r" b="b"/>
              <a:pathLst>
                <a:path w="589" h="1170">
                  <a:moveTo>
                    <a:pt x="433" y="860"/>
                  </a:moveTo>
                  <a:lnTo>
                    <a:pt x="421" y="840"/>
                  </a:lnTo>
                  <a:lnTo>
                    <a:pt x="433" y="800"/>
                  </a:lnTo>
                  <a:lnTo>
                    <a:pt x="445" y="740"/>
                  </a:lnTo>
                  <a:lnTo>
                    <a:pt x="457" y="640"/>
                  </a:lnTo>
                  <a:lnTo>
                    <a:pt x="445" y="510"/>
                  </a:lnTo>
                  <a:lnTo>
                    <a:pt x="397" y="390"/>
                  </a:lnTo>
                  <a:lnTo>
                    <a:pt x="336" y="290"/>
                  </a:lnTo>
                  <a:lnTo>
                    <a:pt x="276" y="270"/>
                  </a:lnTo>
                  <a:lnTo>
                    <a:pt x="216" y="310"/>
                  </a:lnTo>
                  <a:lnTo>
                    <a:pt x="168" y="370"/>
                  </a:lnTo>
                  <a:lnTo>
                    <a:pt x="96" y="580"/>
                  </a:lnTo>
                  <a:lnTo>
                    <a:pt x="72" y="720"/>
                  </a:lnTo>
                  <a:lnTo>
                    <a:pt x="84" y="780"/>
                  </a:lnTo>
                  <a:lnTo>
                    <a:pt x="96" y="820"/>
                  </a:lnTo>
                  <a:lnTo>
                    <a:pt x="108" y="880"/>
                  </a:lnTo>
                  <a:lnTo>
                    <a:pt x="96" y="940"/>
                  </a:lnTo>
                  <a:lnTo>
                    <a:pt x="72" y="1010"/>
                  </a:lnTo>
                  <a:lnTo>
                    <a:pt x="60" y="1090"/>
                  </a:lnTo>
                  <a:lnTo>
                    <a:pt x="48" y="1150"/>
                  </a:lnTo>
                  <a:lnTo>
                    <a:pt x="48" y="1170"/>
                  </a:lnTo>
                  <a:lnTo>
                    <a:pt x="36" y="1150"/>
                  </a:lnTo>
                  <a:lnTo>
                    <a:pt x="12" y="1050"/>
                  </a:lnTo>
                  <a:lnTo>
                    <a:pt x="0" y="950"/>
                  </a:lnTo>
                  <a:lnTo>
                    <a:pt x="0" y="840"/>
                  </a:lnTo>
                  <a:lnTo>
                    <a:pt x="12" y="720"/>
                  </a:lnTo>
                  <a:lnTo>
                    <a:pt x="60" y="490"/>
                  </a:lnTo>
                  <a:lnTo>
                    <a:pt x="132" y="290"/>
                  </a:lnTo>
                  <a:lnTo>
                    <a:pt x="204" y="170"/>
                  </a:lnTo>
                  <a:lnTo>
                    <a:pt x="264" y="80"/>
                  </a:lnTo>
                  <a:lnTo>
                    <a:pt x="324" y="20"/>
                  </a:lnTo>
                  <a:lnTo>
                    <a:pt x="372" y="0"/>
                  </a:lnTo>
                  <a:lnTo>
                    <a:pt x="433" y="0"/>
                  </a:lnTo>
                  <a:lnTo>
                    <a:pt x="469" y="20"/>
                  </a:lnTo>
                  <a:lnTo>
                    <a:pt x="541" y="130"/>
                  </a:lnTo>
                  <a:lnTo>
                    <a:pt x="577" y="230"/>
                  </a:lnTo>
                  <a:lnTo>
                    <a:pt x="589" y="330"/>
                  </a:lnTo>
                  <a:lnTo>
                    <a:pt x="589" y="470"/>
                  </a:lnTo>
                  <a:lnTo>
                    <a:pt x="577" y="580"/>
                  </a:lnTo>
                  <a:lnTo>
                    <a:pt x="553" y="680"/>
                  </a:lnTo>
                  <a:lnTo>
                    <a:pt x="517" y="780"/>
                  </a:lnTo>
                  <a:lnTo>
                    <a:pt x="481" y="840"/>
                  </a:lnTo>
                  <a:lnTo>
                    <a:pt x="433" y="86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6" name="Freeform 22"/>
            <p:cNvSpPr>
              <a:spLocks/>
            </p:cNvSpPr>
            <p:nvPr/>
          </p:nvSpPr>
          <p:spPr bwMode="auto">
            <a:xfrm>
              <a:off x="1545" y="13677"/>
              <a:ext cx="524" cy="1326"/>
            </a:xfrm>
            <a:custGeom>
              <a:avLst/>
              <a:gdLst/>
              <a:ahLst/>
              <a:cxnLst>
                <a:cxn ang="0">
                  <a:pos x="132" y="310"/>
                </a:cxn>
                <a:cxn ang="0">
                  <a:pos x="144" y="350"/>
                </a:cxn>
                <a:cxn ang="0">
                  <a:pos x="168" y="330"/>
                </a:cxn>
                <a:cxn ang="0">
                  <a:pos x="192" y="290"/>
                </a:cxn>
                <a:cxn ang="0">
                  <a:pos x="240" y="270"/>
                </a:cxn>
                <a:cxn ang="0">
                  <a:pos x="300" y="310"/>
                </a:cxn>
                <a:cxn ang="0">
                  <a:pos x="360" y="390"/>
                </a:cxn>
                <a:cxn ang="0">
                  <a:pos x="396" y="520"/>
                </a:cxn>
                <a:cxn ang="0">
                  <a:pos x="408" y="660"/>
                </a:cxn>
                <a:cxn ang="0">
                  <a:pos x="396" y="780"/>
                </a:cxn>
                <a:cxn ang="0">
                  <a:pos x="360" y="880"/>
                </a:cxn>
                <a:cxn ang="0">
                  <a:pos x="264" y="1050"/>
                </a:cxn>
                <a:cxn ang="0">
                  <a:pos x="204" y="1090"/>
                </a:cxn>
                <a:cxn ang="0">
                  <a:pos x="180" y="1070"/>
                </a:cxn>
                <a:cxn ang="0">
                  <a:pos x="156" y="1050"/>
                </a:cxn>
                <a:cxn ang="0">
                  <a:pos x="120" y="1030"/>
                </a:cxn>
                <a:cxn ang="0">
                  <a:pos x="108" y="1050"/>
                </a:cxn>
                <a:cxn ang="0">
                  <a:pos x="72" y="1090"/>
                </a:cxn>
                <a:cxn ang="0">
                  <a:pos x="24" y="1130"/>
                </a:cxn>
                <a:cxn ang="0">
                  <a:pos x="12" y="1150"/>
                </a:cxn>
                <a:cxn ang="0">
                  <a:pos x="0" y="1150"/>
                </a:cxn>
                <a:cxn ang="0">
                  <a:pos x="12" y="1190"/>
                </a:cxn>
                <a:cxn ang="0">
                  <a:pos x="48" y="1250"/>
                </a:cxn>
                <a:cxn ang="0">
                  <a:pos x="96" y="1270"/>
                </a:cxn>
                <a:cxn ang="0">
                  <a:pos x="156" y="1270"/>
                </a:cxn>
                <a:cxn ang="0">
                  <a:pos x="204" y="1230"/>
                </a:cxn>
                <a:cxn ang="0">
                  <a:pos x="300" y="1110"/>
                </a:cxn>
                <a:cxn ang="0">
                  <a:pos x="396" y="950"/>
                </a:cxn>
                <a:cxn ang="0">
                  <a:pos x="456" y="820"/>
                </a:cxn>
                <a:cxn ang="0">
                  <a:pos x="492" y="680"/>
                </a:cxn>
                <a:cxn ang="0">
                  <a:pos x="516" y="560"/>
                </a:cxn>
                <a:cxn ang="0">
                  <a:pos x="540" y="450"/>
                </a:cxn>
                <a:cxn ang="0">
                  <a:pos x="540" y="350"/>
                </a:cxn>
                <a:cxn ang="0">
                  <a:pos x="516" y="250"/>
                </a:cxn>
                <a:cxn ang="0">
                  <a:pos x="480" y="90"/>
                </a:cxn>
                <a:cxn ang="0">
                  <a:pos x="432" y="20"/>
                </a:cxn>
                <a:cxn ang="0">
                  <a:pos x="372" y="0"/>
                </a:cxn>
                <a:cxn ang="0">
                  <a:pos x="324" y="0"/>
                </a:cxn>
                <a:cxn ang="0">
                  <a:pos x="264" y="20"/>
                </a:cxn>
                <a:cxn ang="0">
                  <a:pos x="216" y="70"/>
                </a:cxn>
                <a:cxn ang="0">
                  <a:pos x="180" y="130"/>
                </a:cxn>
                <a:cxn ang="0">
                  <a:pos x="156" y="210"/>
                </a:cxn>
                <a:cxn ang="0">
                  <a:pos x="132" y="310"/>
                </a:cxn>
              </a:cxnLst>
              <a:rect l="0" t="0" r="r" b="b"/>
              <a:pathLst>
                <a:path w="540" h="1270">
                  <a:moveTo>
                    <a:pt x="132" y="310"/>
                  </a:moveTo>
                  <a:lnTo>
                    <a:pt x="144" y="350"/>
                  </a:lnTo>
                  <a:lnTo>
                    <a:pt x="168" y="330"/>
                  </a:lnTo>
                  <a:lnTo>
                    <a:pt x="192" y="290"/>
                  </a:lnTo>
                  <a:lnTo>
                    <a:pt x="240" y="270"/>
                  </a:lnTo>
                  <a:lnTo>
                    <a:pt x="300" y="310"/>
                  </a:lnTo>
                  <a:lnTo>
                    <a:pt x="360" y="390"/>
                  </a:lnTo>
                  <a:lnTo>
                    <a:pt x="396" y="520"/>
                  </a:lnTo>
                  <a:lnTo>
                    <a:pt x="408" y="660"/>
                  </a:lnTo>
                  <a:lnTo>
                    <a:pt x="396" y="780"/>
                  </a:lnTo>
                  <a:lnTo>
                    <a:pt x="360" y="880"/>
                  </a:lnTo>
                  <a:lnTo>
                    <a:pt x="264" y="1050"/>
                  </a:lnTo>
                  <a:lnTo>
                    <a:pt x="204" y="1090"/>
                  </a:lnTo>
                  <a:lnTo>
                    <a:pt x="180" y="1070"/>
                  </a:lnTo>
                  <a:lnTo>
                    <a:pt x="156" y="1050"/>
                  </a:lnTo>
                  <a:lnTo>
                    <a:pt x="120" y="1030"/>
                  </a:lnTo>
                  <a:lnTo>
                    <a:pt x="108" y="1050"/>
                  </a:lnTo>
                  <a:lnTo>
                    <a:pt x="72" y="1090"/>
                  </a:lnTo>
                  <a:lnTo>
                    <a:pt x="24" y="1130"/>
                  </a:lnTo>
                  <a:lnTo>
                    <a:pt x="12" y="1150"/>
                  </a:lnTo>
                  <a:lnTo>
                    <a:pt x="0" y="1150"/>
                  </a:lnTo>
                  <a:lnTo>
                    <a:pt x="12" y="1190"/>
                  </a:lnTo>
                  <a:lnTo>
                    <a:pt x="48" y="1250"/>
                  </a:lnTo>
                  <a:lnTo>
                    <a:pt x="96" y="1270"/>
                  </a:lnTo>
                  <a:lnTo>
                    <a:pt x="156" y="1270"/>
                  </a:lnTo>
                  <a:lnTo>
                    <a:pt x="204" y="1230"/>
                  </a:lnTo>
                  <a:lnTo>
                    <a:pt x="300" y="1110"/>
                  </a:lnTo>
                  <a:lnTo>
                    <a:pt x="396" y="950"/>
                  </a:lnTo>
                  <a:lnTo>
                    <a:pt x="456" y="820"/>
                  </a:lnTo>
                  <a:lnTo>
                    <a:pt x="492" y="680"/>
                  </a:lnTo>
                  <a:lnTo>
                    <a:pt x="516" y="560"/>
                  </a:lnTo>
                  <a:lnTo>
                    <a:pt x="540" y="450"/>
                  </a:lnTo>
                  <a:lnTo>
                    <a:pt x="540" y="350"/>
                  </a:lnTo>
                  <a:lnTo>
                    <a:pt x="516" y="250"/>
                  </a:lnTo>
                  <a:lnTo>
                    <a:pt x="480" y="90"/>
                  </a:lnTo>
                  <a:lnTo>
                    <a:pt x="432" y="20"/>
                  </a:lnTo>
                  <a:lnTo>
                    <a:pt x="372" y="0"/>
                  </a:lnTo>
                  <a:lnTo>
                    <a:pt x="324" y="0"/>
                  </a:lnTo>
                  <a:lnTo>
                    <a:pt x="264" y="20"/>
                  </a:lnTo>
                  <a:lnTo>
                    <a:pt x="216" y="70"/>
                  </a:lnTo>
                  <a:lnTo>
                    <a:pt x="180" y="130"/>
                  </a:lnTo>
                  <a:lnTo>
                    <a:pt x="156" y="210"/>
                  </a:lnTo>
                  <a:lnTo>
                    <a:pt x="132" y="31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7" name="Freeform 23"/>
            <p:cNvSpPr>
              <a:spLocks/>
            </p:cNvSpPr>
            <p:nvPr/>
          </p:nvSpPr>
          <p:spPr bwMode="auto">
            <a:xfrm>
              <a:off x="1591" y="13730"/>
              <a:ext cx="816" cy="1900"/>
            </a:xfrm>
            <a:custGeom>
              <a:avLst/>
              <a:gdLst/>
              <a:ahLst/>
              <a:cxnLst>
                <a:cxn ang="0">
                  <a:pos x="0" y="1800"/>
                </a:cxn>
                <a:cxn ang="0">
                  <a:pos x="0" y="1700"/>
                </a:cxn>
                <a:cxn ang="0">
                  <a:pos x="12" y="1570"/>
                </a:cxn>
                <a:cxn ang="0">
                  <a:pos x="24" y="1450"/>
                </a:cxn>
                <a:cxn ang="0">
                  <a:pos x="0" y="1350"/>
                </a:cxn>
                <a:cxn ang="0">
                  <a:pos x="0" y="1310"/>
                </a:cxn>
                <a:cxn ang="0">
                  <a:pos x="24" y="1310"/>
                </a:cxn>
                <a:cxn ang="0">
                  <a:pos x="36" y="1310"/>
                </a:cxn>
                <a:cxn ang="0">
                  <a:pos x="72" y="1310"/>
                </a:cxn>
                <a:cxn ang="0">
                  <a:pos x="168" y="1240"/>
                </a:cxn>
                <a:cxn ang="0">
                  <a:pos x="276" y="1100"/>
                </a:cxn>
                <a:cxn ang="0">
                  <a:pos x="372" y="940"/>
                </a:cxn>
                <a:cxn ang="0">
                  <a:pos x="432" y="790"/>
                </a:cxn>
                <a:cxn ang="0">
                  <a:pos x="492" y="590"/>
                </a:cxn>
                <a:cxn ang="0">
                  <a:pos x="528" y="380"/>
                </a:cxn>
                <a:cxn ang="0">
                  <a:pos x="528" y="280"/>
                </a:cxn>
                <a:cxn ang="0">
                  <a:pos x="516" y="160"/>
                </a:cxn>
                <a:cxn ang="0">
                  <a:pos x="504" y="120"/>
                </a:cxn>
                <a:cxn ang="0">
                  <a:pos x="504" y="80"/>
                </a:cxn>
                <a:cxn ang="0">
                  <a:pos x="552" y="60"/>
                </a:cxn>
                <a:cxn ang="0">
                  <a:pos x="612" y="100"/>
                </a:cxn>
                <a:cxn ang="0">
                  <a:pos x="648" y="100"/>
                </a:cxn>
                <a:cxn ang="0">
                  <a:pos x="709" y="60"/>
                </a:cxn>
                <a:cxn ang="0">
                  <a:pos x="805" y="0"/>
                </a:cxn>
                <a:cxn ang="0">
                  <a:pos x="829" y="0"/>
                </a:cxn>
                <a:cxn ang="0">
                  <a:pos x="841" y="0"/>
                </a:cxn>
                <a:cxn ang="0">
                  <a:pos x="841" y="20"/>
                </a:cxn>
                <a:cxn ang="0">
                  <a:pos x="829" y="60"/>
                </a:cxn>
                <a:cxn ang="0">
                  <a:pos x="805" y="260"/>
                </a:cxn>
                <a:cxn ang="0">
                  <a:pos x="793" y="410"/>
                </a:cxn>
                <a:cxn ang="0">
                  <a:pos x="793" y="470"/>
                </a:cxn>
                <a:cxn ang="0">
                  <a:pos x="805" y="610"/>
                </a:cxn>
                <a:cxn ang="0">
                  <a:pos x="805" y="650"/>
                </a:cxn>
                <a:cxn ang="0">
                  <a:pos x="793" y="690"/>
                </a:cxn>
                <a:cxn ang="0">
                  <a:pos x="781" y="690"/>
                </a:cxn>
                <a:cxn ang="0">
                  <a:pos x="757" y="670"/>
                </a:cxn>
                <a:cxn ang="0">
                  <a:pos x="697" y="650"/>
                </a:cxn>
                <a:cxn ang="0">
                  <a:pos x="648" y="670"/>
                </a:cxn>
                <a:cxn ang="0">
                  <a:pos x="552" y="730"/>
                </a:cxn>
                <a:cxn ang="0">
                  <a:pos x="468" y="860"/>
                </a:cxn>
                <a:cxn ang="0">
                  <a:pos x="396" y="980"/>
                </a:cxn>
                <a:cxn ang="0">
                  <a:pos x="324" y="1200"/>
                </a:cxn>
                <a:cxn ang="0">
                  <a:pos x="264" y="1450"/>
                </a:cxn>
                <a:cxn ang="0">
                  <a:pos x="228" y="1650"/>
                </a:cxn>
                <a:cxn ang="0">
                  <a:pos x="216" y="1720"/>
                </a:cxn>
                <a:cxn ang="0">
                  <a:pos x="228" y="1760"/>
                </a:cxn>
                <a:cxn ang="0">
                  <a:pos x="216" y="1780"/>
                </a:cxn>
                <a:cxn ang="0">
                  <a:pos x="216" y="1800"/>
                </a:cxn>
                <a:cxn ang="0">
                  <a:pos x="168" y="1760"/>
                </a:cxn>
                <a:cxn ang="0">
                  <a:pos x="108" y="1780"/>
                </a:cxn>
                <a:cxn ang="0">
                  <a:pos x="36" y="1820"/>
                </a:cxn>
                <a:cxn ang="0">
                  <a:pos x="0" y="1800"/>
                </a:cxn>
              </a:cxnLst>
              <a:rect l="0" t="0" r="r" b="b"/>
              <a:pathLst>
                <a:path w="841" h="1820">
                  <a:moveTo>
                    <a:pt x="0" y="1800"/>
                  </a:moveTo>
                  <a:lnTo>
                    <a:pt x="0" y="1700"/>
                  </a:lnTo>
                  <a:lnTo>
                    <a:pt x="12" y="1570"/>
                  </a:lnTo>
                  <a:lnTo>
                    <a:pt x="24" y="1450"/>
                  </a:lnTo>
                  <a:lnTo>
                    <a:pt x="0" y="1350"/>
                  </a:lnTo>
                  <a:lnTo>
                    <a:pt x="0" y="1310"/>
                  </a:lnTo>
                  <a:lnTo>
                    <a:pt x="24" y="1310"/>
                  </a:lnTo>
                  <a:lnTo>
                    <a:pt x="36" y="1310"/>
                  </a:lnTo>
                  <a:lnTo>
                    <a:pt x="72" y="1310"/>
                  </a:lnTo>
                  <a:lnTo>
                    <a:pt x="168" y="1240"/>
                  </a:lnTo>
                  <a:lnTo>
                    <a:pt x="276" y="1100"/>
                  </a:lnTo>
                  <a:lnTo>
                    <a:pt x="372" y="940"/>
                  </a:lnTo>
                  <a:lnTo>
                    <a:pt x="432" y="790"/>
                  </a:lnTo>
                  <a:lnTo>
                    <a:pt x="492" y="590"/>
                  </a:lnTo>
                  <a:lnTo>
                    <a:pt x="528" y="380"/>
                  </a:lnTo>
                  <a:lnTo>
                    <a:pt x="528" y="280"/>
                  </a:lnTo>
                  <a:lnTo>
                    <a:pt x="516" y="160"/>
                  </a:lnTo>
                  <a:lnTo>
                    <a:pt x="504" y="120"/>
                  </a:lnTo>
                  <a:lnTo>
                    <a:pt x="504" y="80"/>
                  </a:lnTo>
                  <a:lnTo>
                    <a:pt x="552" y="60"/>
                  </a:lnTo>
                  <a:lnTo>
                    <a:pt x="612" y="100"/>
                  </a:lnTo>
                  <a:lnTo>
                    <a:pt x="648" y="100"/>
                  </a:lnTo>
                  <a:lnTo>
                    <a:pt x="709" y="60"/>
                  </a:lnTo>
                  <a:lnTo>
                    <a:pt x="805" y="0"/>
                  </a:lnTo>
                  <a:lnTo>
                    <a:pt x="829" y="0"/>
                  </a:lnTo>
                  <a:lnTo>
                    <a:pt x="841" y="0"/>
                  </a:lnTo>
                  <a:lnTo>
                    <a:pt x="841" y="20"/>
                  </a:lnTo>
                  <a:lnTo>
                    <a:pt x="829" y="60"/>
                  </a:lnTo>
                  <a:lnTo>
                    <a:pt x="805" y="260"/>
                  </a:lnTo>
                  <a:lnTo>
                    <a:pt x="793" y="410"/>
                  </a:lnTo>
                  <a:lnTo>
                    <a:pt x="793" y="470"/>
                  </a:lnTo>
                  <a:lnTo>
                    <a:pt x="805" y="610"/>
                  </a:lnTo>
                  <a:lnTo>
                    <a:pt x="805" y="650"/>
                  </a:lnTo>
                  <a:lnTo>
                    <a:pt x="793" y="690"/>
                  </a:lnTo>
                  <a:lnTo>
                    <a:pt x="781" y="690"/>
                  </a:lnTo>
                  <a:lnTo>
                    <a:pt x="757" y="670"/>
                  </a:lnTo>
                  <a:lnTo>
                    <a:pt x="697" y="650"/>
                  </a:lnTo>
                  <a:lnTo>
                    <a:pt x="648" y="670"/>
                  </a:lnTo>
                  <a:lnTo>
                    <a:pt x="552" y="730"/>
                  </a:lnTo>
                  <a:lnTo>
                    <a:pt x="468" y="860"/>
                  </a:lnTo>
                  <a:lnTo>
                    <a:pt x="396" y="980"/>
                  </a:lnTo>
                  <a:lnTo>
                    <a:pt x="324" y="1200"/>
                  </a:lnTo>
                  <a:lnTo>
                    <a:pt x="264" y="1450"/>
                  </a:lnTo>
                  <a:lnTo>
                    <a:pt x="228" y="1650"/>
                  </a:lnTo>
                  <a:lnTo>
                    <a:pt x="216" y="1720"/>
                  </a:lnTo>
                  <a:lnTo>
                    <a:pt x="228" y="1760"/>
                  </a:lnTo>
                  <a:lnTo>
                    <a:pt x="216" y="1780"/>
                  </a:lnTo>
                  <a:lnTo>
                    <a:pt x="216" y="1800"/>
                  </a:lnTo>
                  <a:lnTo>
                    <a:pt x="168" y="1760"/>
                  </a:lnTo>
                  <a:lnTo>
                    <a:pt x="108" y="1780"/>
                  </a:lnTo>
                  <a:lnTo>
                    <a:pt x="36" y="1820"/>
                  </a:lnTo>
                  <a:lnTo>
                    <a:pt x="0" y="180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8" name="Freeform 24"/>
            <p:cNvSpPr>
              <a:spLocks/>
            </p:cNvSpPr>
            <p:nvPr/>
          </p:nvSpPr>
          <p:spPr bwMode="auto">
            <a:xfrm>
              <a:off x="10035" y="2033"/>
              <a:ext cx="292" cy="722"/>
            </a:xfrm>
            <a:custGeom>
              <a:avLst/>
              <a:gdLst/>
              <a:ahLst/>
              <a:cxnLst>
                <a:cxn ang="0">
                  <a:pos x="181" y="610"/>
                </a:cxn>
                <a:cxn ang="0">
                  <a:pos x="217" y="650"/>
                </a:cxn>
                <a:cxn ang="0">
                  <a:pos x="253" y="650"/>
                </a:cxn>
                <a:cxn ang="0">
                  <a:pos x="253" y="570"/>
                </a:cxn>
                <a:cxn ang="0">
                  <a:pos x="241" y="450"/>
                </a:cxn>
                <a:cxn ang="0">
                  <a:pos x="253" y="280"/>
                </a:cxn>
                <a:cxn ang="0">
                  <a:pos x="265" y="180"/>
                </a:cxn>
                <a:cxn ang="0">
                  <a:pos x="289" y="40"/>
                </a:cxn>
                <a:cxn ang="0">
                  <a:pos x="301" y="20"/>
                </a:cxn>
                <a:cxn ang="0">
                  <a:pos x="289" y="0"/>
                </a:cxn>
                <a:cxn ang="0">
                  <a:pos x="277" y="40"/>
                </a:cxn>
                <a:cxn ang="0">
                  <a:pos x="241" y="120"/>
                </a:cxn>
                <a:cxn ang="0">
                  <a:pos x="145" y="330"/>
                </a:cxn>
                <a:cxn ang="0">
                  <a:pos x="48" y="550"/>
                </a:cxn>
                <a:cxn ang="0">
                  <a:pos x="12" y="610"/>
                </a:cxn>
                <a:cxn ang="0">
                  <a:pos x="0" y="650"/>
                </a:cxn>
                <a:cxn ang="0">
                  <a:pos x="0" y="690"/>
                </a:cxn>
                <a:cxn ang="0">
                  <a:pos x="12" y="690"/>
                </a:cxn>
                <a:cxn ang="0">
                  <a:pos x="60" y="670"/>
                </a:cxn>
                <a:cxn ang="0">
                  <a:pos x="108" y="650"/>
                </a:cxn>
                <a:cxn ang="0">
                  <a:pos x="145" y="610"/>
                </a:cxn>
                <a:cxn ang="0">
                  <a:pos x="157" y="610"/>
                </a:cxn>
                <a:cxn ang="0">
                  <a:pos x="181" y="610"/>
                </a:cxn>
              </a:cxnLst>
              <a:rect l="0" t="0" r="r" b="b"/>
              <a:pathLst>
                <a:path w="301" h="690">
                  <a:moveTo>
                    <a:pt x="181" y="610"/>
                  </a:moveTo>
                  <a:lnTo>
                    <a:pt x="217" y="650"/>
                  </a:lnTo>
                  <a:lnTo>
                    <a:pt x="253" y="650"/>
                  </a:lnTo>
                  <a:lnTo>
                    <a:pt x="253" y="570"/>
                  </a:lnTo>
                  <a:lnTo>
                    <a:pt x="241" y="450"/>
                  </a:lnTo>
                  <a:lnTo>
                    <a:pt x="253" y="280"/>
                  </a:lnTo>
                  <a:lnTo>
                    <a:pt x="265" y="180"/>
                  </a:lnTo>
                  <a:lnTo>
                    <a:pt x="289" y="40"/>
                  </a:lnTo>
                  <a:lnTo>
                    <a:pt x="301" y="20"/>
                  </a:lnTo>
                  <a:lnTo>
                    <a:pt x="289" y="0"/>
                  </a:lnTo>
                  <a:lnTo>
                    <a:pt x="277" y="40"/>
                  </a:lnTo>
                  <a:lnTo>
                    <a:pt x="241" y="120"/>
                  </a:lnTo>
                  <a:lnTo>
                    <a:pt x="145" y="330"/>
                  </a:lnTo>
                  <a:lnTo>
                    <a:pt x="48" y="550"/>
                  </a:lnTo>
                  <a:lnTo>
                    <a:pt x="12" y="610"/>
                  </a:lnTo>
                  <a:lnTo>
                    <a:pt x="0" y="650"/>
                  </a:lnTo>
                  <a:lnTo>
                    <a:pt x="0" y="690"/>
                  </a:lnTo>
                  <a:lnTo>
                    <a:pt x="12" y="690"/>
                  </a:lnTo>
                  <a:lnTo>
                    <a:pt x="60" y="670"/>
                  </a:lnTo>
                  <a:lnTo>
                    <a:pt x="108" y="650"/>
                  </a:lnTo>
                  <a:lnTo>
                    <a:pt x="145" y="610"/>
                  </a:lnTo>
                  <a:lnTo>
                    <a:pt x="157" y="610"/>
                  </a:lnTo>
                  <a:lnTo>
                    <a:pt x="181" y="61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69" name="Freeform 25"/>
            <p:cNvSpPr>
              <a:spLocks/>
            </p:cNvSpPr>
            <p:nvPr/>
          </p:nvSpPr>
          <p:spPr bwMode="auto">
            <a:xfrm>
              <a:off x="10385" y="1950"/>
              <a:ext cx="82" cy="554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" y="140"/>
                </a:cxn>
                <a:cxn ang="0">
                  <a:pos x="0" y="300"/>
                </a:cxn>
                <a:cxn ang="0">
                  <a:pos x="0" y="410"/>
                </a:cxn>
                <a:cxn ang="0">
                  <a:pos x="24" y="510"/>
                </a:cxn>
                <a:cxn ang="0">
                  <a:pos x="48" y="530"/>
                </a:cxn>
                <a:cxn ang="0">
                  <a:pos x="72" y="490"/>
                </a:cxn>
                <a:cxn ang="0">
                  <a:pos x="84" y="470"/>
                </a:cxn>
                <a:cxn ang="0">
                  <a:pos x="72" y="430"/>
                </a:cxn>
                <a:cxn ang="0">
                  <a:pos x="48" y="320"/>
                </a:cxn>
                <a:cxn ang="0">
                  <a:pos x="36" y="220"/>
                </a:cxn>
                <a:cxn ang="0">
                  <a:pos x="48" y="120"/>
                </a:cxn>
                <a:cxn ang="0">
                  <a:pos x="72" y="40"/>
                </a:cxn>
                <a:cxn ang="0">
                  <a:pos x="72" y="0"/>
                </a:cxn>
                <a:cxn ang="0">
                  <a:pos x="60" y="0"/>
                </a:cxn>
              </a:cxnLst>
              <a:rect l="0" t="0" r="r" b="b"/>
              <a:pathLst>
                <a:path w="84" h="530">
                  <a:moveTo>
                    <a:pt x="60" y="0"/>
                  </a:moveTo>
                  <a:lnTo>
                    <a:pt x="12" y="140"/>
                  </a:lnTo>
                  <a:lnTo>
                    <a:pt x="0" y="300"/>
                  </a:lnTo>
                  <a:lnTo>
                    <a:pt x="0" y="410"/>
                  </a:lnTo>
                  <a:lnTo>
                    <a:pt x="24" y="510"/>
                  </a:lnTo>
                  <a:lnTo>
                    <a:pt x="48" y="530"/>
                  </a:lnTo>
                  <a:lnTo>
                    <a:pt x="72" y="490"/>
                  </a:lnTo>
                  <a:lnTo>
                    <a:pt x="84" y="470"/>
                  </a:lnTo>
                  <a:lnTo>
                    <a:pt x="72" y="430"/>
                  </a:lnTo>
                  <a:lnTo>
                    <a:pt x="48" y="320"/>
                  </a:lnTo>
                  <a:lnTo>
                    <a:pt x="36" y="220"/>
                  </a:lnTo>
                  <a:lnTo>
                    <a:pt x="48" y="120"/>
                  </a:lnTo>
                  <a:lnTo>
                    <a:pt x="72" y="40"/>
                  </a:lnTo>
                  <a:lnTo>
                    <a:pt x="72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0" name="Freeform 26"/>
            <p:cNvSpPr>
              <a:spLocks/>
            </p:cNvSpPr>
            <p:nvPr/>
          </p:nvSpPr>
          <p:spPr bwMode="auto">
            <a:xfrm>
              <a:off x="10374" y="2608"/>
              <a:ext cx="221" cy="219"/>
            </a:xfrm>
            <a:custGeom>
              <a:avLst/>
              <a:gdLst/>
              <a:ahLst/>
              <a:cxnLst>
                <a:cxn ang="0">
                  <a:pos x="12" y="140"/>
                </a:cxn>
                <a:cxn ang="0">
                  <a:pos x="48" y="190"/>
                </a:cxn>
                <a:cxn ang="0">
                  <a:pos x="108" y="210"/>
                </a:cxn>
                <a:cxn ang="0">
                  <a:pos x="156" y="210"/>
                </a:cxn>
                <a:cxn ang="0">
                  <a:pos x="216" y="170"/>
                </a:cxn>
                <a:cxn ang="0">
                  <a:pos x="228" y="160"/>
                </a:cxn>
                <a:cxn ang="0">
                  <a:pos x="228" y="140"/>
                </a:cxn>
                <a:cxn ang="0">
                  <a:pos x="228" y="140"/>
                </a:cxn>
                <a:cxn ang="0">
                  <a:pos x="204" y="140"/>
                </a:cxn>
                <a:cxn ang="0">
                  <a:pos x="120" y="120"/>
                </a:cxn>
                <a:cxn ang="0">
                  <a:pos x="84" y="80"/>
                </a:cxn>
                <a:cxn ang="0">
                  <a:pos x="48" y="20"/>
                </a:cxn>
                <a:cxn ang="0">
                  <a:pos x="24" y="0"/>
                </a:cxn>
                <a:cxn ang="0">
                  <a:pos x="12" y="40"/>
                </a:cxn>
                <a:cxn ang="0">
                  <a:pos x="0" y="80"/>
                </a:cxn>
                <a:cxn ang="0">
                  <a:pos x="12" y="140"/>
                </a:cxn>
              </a:cxnLst>
              <a:rect l="0" t="0" r="r" b="b"/>
              <a:pathLst>
                <a:path w="228" h="210">
                  <a:moveTo>
                    <a:pt x="12" y="140"/>
                  </a:moveTo>
                  <a:lnTo>
                    <a:pt x="48" y="190"/>
                  </a:lnTo>
                  <a:lnTo>
                    <a:pt x="108" y="210"/>
                  </a:lnTo>
                  <a:lnTo>
                    <a:pt x="156" y="210"/>
                  </a:lnTo>
                  <a:lnTo>
                    <a:pt x="216" y="170"/>
                  </a:lnTo>
                  <a:lnTo>
                    <a:pt x="228" y="160"/>
                  </a:lnTo>
                  <a:lnTo>
                    <a:pt x="228" y="140"/>
                  </a:lnTo>
                  <a:lnTo>
                    <a:pt x="228" y="140"/>
                  </a:lnTo>
                  <a:lnTo>
                    <a:pt x="204" y="140"/>
                  </a:lnTo>
                  <a:lnTo>
                    <a:pt x="120" y="120"/>
                  </a:lnTo>
                  <a:lnTo>
                    <a:pt x="84" y="80"/>
                  </a:lnTo>
                  <a:lnTo>
                    <a:pt x="48" y="20"/>
                  </a:lnTo>
                  <a:lnTo>
                    <a:pt x="24" y="0"/>
                  </a:lnTo>
                  <a:lnTo>
                    <a:pt x="12" y="40"/>
                  </a:lnTo>
                  <a:lnTo>
                    <a:pt x="0" y="80"/>
                  </a:lnTo>
                  <a:lnTo>
                    <a:pt x="12" y="14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1" name="Freeform 27"/>
            <p:cNvSpPr>
              <a:spLocks/>
            </p:cNvSpPr>
            <p:nvPr/>
          </p:nvSpPr>
          <p:spPr bwMode="auto">
            <a:xfrm>
              <a:off x="10606" y="1647"/>
              <a:ext cx="187" cy="10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48" y="20"/>
                </a:cxn>
                <a:cxn ang="0">
                  <a:pos x="84" y="80"/>
                </a:cxn>
                <a:cxn ang="0">
                  <a:pos x="96" y="100"/>
                </a:cxn>
                <a:cxn ang="0">
                  <a:pos x="120" y="80"/>
                </a:cxn>
                <a:cxn ang="0">
                  <a:pos x="180" y="20"/>
                </a:cxn>
                <a:cxn ang="0">
                  <a:pos x="192" y="0"/>
                </a:cxn>
                <a:cxn ang="0">
                  <a:pos x="168" y="0"/>
                </a:cxn>
                <a:cxn ang="0">
                  <a:pos x="120" y="20"/>
                </a:cxn>
                <a:cxn ang="0">
                  <a:pos x="96" y="20"/>
                </a:cxn>
                <a:cxn ang="0">
                  <a:pos x="60" y="0"/>
                </a:cxn>
                <a:cxn ang="0">
                  <a:pos x="24" y="0"/>
                </a:cxn>
                <a:cxn ang="0">
                  <a:pos x="0" y="20"/>
                </a:cxn>
                <a:cxn ang="0">
                  <a:pos x="0" y="40"/>
                </a:cxn>
                <a:cxn ang="0">
                  <a:pos x="12" y="20"/>
                </a:cxn>
              </a:cxnLst>
              <a:rect l="0" t="0" r="r" b="b"/>
              <a:pathLst>
                <a:path w="192" h="100">
                  <a:moveTo>
                    <a:pt x="12" y="20"/>
                  </a:moveTo>
                  <a:lnTo>
                    <a:pt x="48" y="20"/>
                  </a:lnTo>
                  <a:lnTo>
                    <a:pt x="84" y="80"/>
                  </a:lnTo>
                  <a:lnTo>
                    <a:pt x="96" y="100"/>
                  </a:lnTo>
                  <a:lnTo>
                    <a:pt x="120" y="80"/>
                  </a:lnTo>
                  <a:lnTo>
                    <a:pt x="180" y="20"/>
                  </a:lnTo>
                  <a:lnTo>
                    <a:pt x="192" y="0"/>
                  </a:lnTo>
                  <a:lnTo>
                    <a:pt x="168" y="0"/>
                  </a:lnTo>
                  <a:lnTo>
                    <a:pt x="120" y="20"/>
                  </a:lnTo>
                  <a:lnTo>
                    <a:pt x="96" y="20"/>
                  </a:lnTo>
                  <a:lnTo>
                    <a:pt x="60" y="0"/>
                  </a:lnTo>
                  <a:lnTo>
                    <a:pt x="24" y="0"/>
                  </a:lnTo>
                  <a:lnTo>
                    <a:pt x="0" y="20"/>
                  </a:lnTo>
                  <a:lnTo>
                    <a:pt x="0" y="4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2" name="Freeform 28"/>
            <p:cNvSpPr>
              <a:spLocks/>
            </p:cNvSpPr>
            <p:nvPr/>
          </p:nvSpPr>
          <p:spPr bwMode="auto">
            <a:xfrm>
              <a:off x="10490" y="1324"/>
              <a:ext cx="291" cy="669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24" y="600"/>
                </a:cxn>
                <a:cxn ang="0">
                  <a:pos x="60" y="520"/>
                </a:cxn>
                <a:cxn ang="0">
                  <a:pos x="144" y="330"/>
                </a:cxn>
                <a:cxn ang="0">
                  <a:pos x="240" y="110"/>
                </a:cxn>
                <a:cxn ang="0">
                  <a:pos x="276" y="40"/>
                </a:cxn>
                <a:cxn ang="0">
                  <a:pos x="288" y="0"/>
                </a:cxn>
                <a:cxn ang="0">
                  <a:pos x="300" y="20"/>
                </a:cxn>
                <a:cxn ang="0">
                  <a:pos x="300" y="70"/>
                </a:cxn>
                <a:cxn ang="0">
                  <a:pos x="276" y="230"/>
                </a:cxn>
                <a:cxn ang="0">
                  <a:pos x="276" y="310"/>
                </a:cxn>
                <a:cxn ang="0">
                  <a:pos x="288" y="390"/>
                </a:cxn>
                <a:cxn ang="0">
                  <a:pos x="288" y="410"/>
                </a:cxn>
                <a:cxn ang="0">
                  <a:pos x="276" y="410"/>
                </a:cxn>
                <a:cxn ang="0">
                  <a:pos x="216" y="410"/>
                </a:cxn>
                <a:cxn ang="0">
                  <a:pos x="156" y="470"/>
                </a:cxn>
                <a:cxn ang="0">
                  <a:pos x="84" y="540"/>
                </a:cxn>
                <a:cxn ang="0">
                  <a:pos x="36" y="620"/>
                </a:cxn>
                <a:cxn ang="0">
                  <a:pos x="0" y="640"/>
                </a:cxn>
                <a:cxn ang="0">
                  <a:pos x="0" y="620"/>
                </a:cxn>
              </a:cxnLst>
              <a:rect l="0" t="0" r="r" b="b"/>
              <a:pathLst>
                <a:path w="300" h="640">
                  <a:moveTo>
                    <a:pt x="0" y="620"/>
                  </a:moveTo>
                  <a:lnTo>
                    <a:pt x="24" y="600"/>
                  </a:lnTo>
                  <a:lnTo>
                    <a:pt x="60" y="520"/>
                  </a:lnTo>
                  <a:lnTo>
                    <a:pt x="144" y="330"/>
                  </a:lnTo>
                  <a:lnTo>
                    <a:pt x="240" y="110"/>
                  </a:lnTo>
                  <a:lnTo>
                    <a:pt x="276" y="40"/>
                  </a:lnTo>
                  <a:lnTo>
                    <a:pt x="288" y="0"/>
                  </a:lnTo>
                  <a:lnTo>
                    <a:pt x="300" y="20"/>
                  </a:lnTo>
                  <a:lnTo>
                    <a:pt x="300" y="70"/>
                  </a:lnTo>
                  <a:lnTo>
                    <a:pt x="276" y="230"/>
                  </a:lnTo>
                  <a:lnTo>
                    <a:pt x="276" y="310"/>
                  </a:lnTo>
                  <a:lnTo>
                    <a:pt x="288" y="390"/>
                  </a:lnTo>
                  <a:lnTo>
                    <a:pt x="288" y="410"/>
                  </a:lnTo>
                  <a:lnTo>
                    <a:pt x="276" y="410"/>
                  </a:lnTo>
                  <a:lnTo>
                    <a:pt x="216" y="410"/>
                  </a:lnTo>
                  <a:lnTo>
                    <a:pt x="156" y="470"/>
                  </a:lnTo>
                  <a:lnTo>
                    <a:pt x="84" y="540"/>
                  </a:lnTo>
                  <a:lnTo>
                    <a:pt x="36" y="620"/>
                  </a:lnTo>
                  <a:lnTo>
                    <a:pt x="0" y="640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3" name="Freeform 29"/>
            <p:cNvSpPr>
              <a:spLocks/>
            </p:cNvSpPr>
            <p:nvPr/>
          </p:nvSpPr>
          <p:spPr bwMode="auto">
            <a:xfrm>
              <a:off x="10467" y="1324"/>
              <a:ext cx="58" cy="490"/>
            </a:xfrm>
            <a:custGeom>
              <a:avLst/>
              <a:gdLst/>
              <a:ahLst/>
              <a:cxnLst>
                <a:cxn ang="0">
                  <a:pos x="24" y="20"/>
                </a:cxn>
                <a:cxn ang="0">
                  <a:pos x="0" y="120"/>
                </a:cxn>
                <a:cxn ang="0">
                  <a:pos x="0" y="160"/>
                </a:cxn>
                <a:cxn ang="0">
                  <a:pos x="12" y="190"/>
                </a:cxn>
                <a:cxn ang="0">
                  <a:pos x="24" y="270"/>
                </a:cxn>
                <a:cxn ang="0">
                  <a:pos x="24" y="410"/>
                </a:cxn>
                <a:cxn ang="0">
                  <a:pos x="12" y="450"/>
                </a:cxn>
                <a:cxn ang="0">
                  <a:pos x="24" y="470"/>
                </a:cxn>
                <a:cxn ang="0">
                  <a:pos x="24" y="450"/>
                </a:cxn>
                <a:cxn ang="0">
                  <a:pos x="48" y="350"/>
                </a:cxn>
                <a:cxn ang="0">
                  <a:pos x="60" y="230"/>
                </a:cxn>
                <a:cxn ang="0">
                  <a:pos x="48" y="120"/>
                </a:cxn>
                <a:cxn ang="0">
                  <a:pos x="24" y="0"/>
                </a:cxn>
                <a:cxn ang="0">
                  <a:pos x="24" y="20"/>
                </a:cxn>
              </a:cxnLst>
              <a:rect l="0" t="0" r="r" b="b"/>
              <a:pathLst>
                <a:path w="60" h="470">
                  <a:moveTo>
                    <a:pt x="24" y="20"/>
                  </a:moveTo>
                  <a:lnTo>
                    <a:pt x="0" y="120"/>
                  </a:lnTo>
                  <a:lnTo>
                    <a:pt x="0" y="160"/>
                  </a:lnTo>
                  <a:lnTo>
                    <a:pt x="12" y="190"/>
                  </a:lnTo>
                  <a:lnTo>
                    <a:pt x="24" y="270"/>
                  </a:lnTo>
                  <a:lnTo>
                    <a:pt x="24" y="410"/>
                  </a:lnTo>
                  <a:lnTo>
                    <a:pt x="12" y="450"/>
                  </a:lnTo>
                  <a:lnTo>
                    <a:pt x="24" y="470"/>
                  </a:lnTo>
                  <a:lnTo>
                    <a:pt x="24" y="450"/>
                  </a:lnTo>
                  <a:lnTo>
                    <a:pt x="48" y="350"/>
                  </a:lnTo>
                  <a:lnTo>
                    <a:pt x="60" y="230"/>
                  </a:lnTo>
                  <a:lnTo>
                    <a:pt x="48" y="120"/>
                  </a:lnTo>
                  <a:lnTo>
                    <a:pt x="24" y="0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4" name="Freeform 30"/>
            <p:cNvSpPr>
              <a:spLocks/>
            </p:cNvSpPr>
            <p:nvPr/>
          </p:nvSpPr>
          <p:spPr bwMode="auto">
            <a:xfrm>
              <a:off x="10093" y="1772"/>
              <a:ext cx="246" cy="221"/>
            </a:xfrm>
            <a:custGeom>
              <a:avLst/>
              <a:gdLst/>
              <a:ahLst/>
              <a:cxnLst>
                <a:cxn ang="0">
                  <a:pos x="253" y="20"/>
                </a:cxn>
                <a:cxn ang="0">
                  <a:pos x="193" y="120"/>
                </a:cxn>
                <a:cxn ang="0">
                  <a:pos x="133" y="190"/>
                </a:cxn>
                <a:cxn ang="0">
                  <a:pos x="61" y="210"/>
                </a:cxn>
                <a:cxn ang="0">
                  <a:pos x="36" y="190"/>
                </a:cxn>
                <a:cxn ang="0">
                  <a:pos x="12" y="150"/>
                </a:cxn>
                <a:cxn ang="0">
                  <a:pos x="0" y="120"/>
                </a:cxn>
                <a:cxn ang="0">
                  <a:pos x="0" y="80"/>
                </a:cxn>
                <a:cxn ang="0">
                  <a:pos x="12" y="80"/>
                </a:cxn>
                <a:cxn ang="0">
                  <a:pos x="24" y="80"/>
                </a:cxn>
                <a:cxn ang="0">
                  <a:pos x="73" y="120"/>
                </a:cxn>
                <a:cxn ang="0">
                  <a:pos x="133" y="120"/>
                </a:cxn>
                <a:cxn ang="0">
                  <a:pos x="193" y="80"/>
                </a:cxn>
                <a:cxn ang="0">
                  <a:pos x="241" y="20"/>
                </a:cxn>
                <a:cxn ang="0">
                  <a:pos x="253" y="0"/>
                </a:cxn>
                <a:cxn ang="0">
                  <a:pos x="253" y="20"/>
                </a:cxn>
              </a:cxnLst>
              <a:rect l="0" t="0" r="r" b="b"/>
              <a:pathLst>
                <a:path w="253" h="210">
                  <a:moveTo>
                    <a:pt x="253" y="20"/>
                  </a:moveTo>
                  <a:lnTo>
                    <a:pt x="193" y="120"/>
                  </a:lnTo>
                  <a:lnTo>
                    <a:pt x="133" y="190"/>
                  </a:lnTo>
                  <a:lnTo>
                    <a:pt x="61" y="210"/>
                  </a:lnTo>
                  <a:lnTo>
                    <a:pt x="36" y="190"/>
                  </a:lnTo>
                  <a:lnTo>
                    <a:pt x="12" y="150"/>
                  </a:lnTo>
                  <a:lnTo>
                    <a:pt x="0" y="120"/>
                  </a:lnTo>
                  <a:lnTo>
                    <a:pt x="0" y="80"/>
                  </a:lnTo>
                  <a:lnTo>
                    <a:pt x="12" y="80"/>
                  </a:lnTo>
                  <a:lnTo>
                    <a:pt x="24" y="80"/>
                  </a:lnTo>
                  <a:lnTo>
                    <a:pt x="73" y="120"/>
                  </a:lnTo>
                  <a:lnTo>
                    <a:pt x="133" y="120"/>
                  </a:lnTo>
                  <a:lnTo>
                    <a:pt x="193" y="80"/>
                  </a:lnTo>
                  <a:lnTo>
                    <a:pt x="241" y="20"/>
                  </a:lnTo>
                  <a:lnTo>
                    <a:pt x="253" y="0"/>
                  </a:lnTo>
                  <a:lnTo>
                    <a:pt x="253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5" name="Freeform 31"/>
            <p:cNvSpPr>
              <a:spLocks/>
            </p:cNvSpPr>
            <p:nvPr/>
          </p:nvSpPr>
          <p:spPr bwMode="auto">
            <a:xfrm>
              <a:off x="10023" y="1324"/>
              <a:ext cx="82" cy="470"/>
            </a:xfrm>
            <a:custGeom>
              <a:avLst/>
              <a:gdLst/>
              <a:ahLst/>
              <a:cxnLst>
                <a:cxn ang="0">
                  <a:pos x="84" y="450"/>
                </a:cxn>
                <a:cxn ang="0">
                  <a:pos x="60" y="450"/>
                </a:cxn>
                <a:cxn ang="0">
                  <a:pos x="36" y="410"/>
                </a:cxn>
                <a:cxn ang="0">
                  <a:pos x="12" y="330"/>
                </a:cxn>
                <a:cxn ang="0">
                  <a:pos x="0" y="260"/>
                </a:cxn>
                <a:cxn ang="0">
                  <a:pos x="12" y="160"/>
                </a:cxn>
                <a:cxn ang="0">
                  <a:pos x="48" y="40"/>
                </a:cxn>
                <a:cxn ang="0">
                  <a:pos x="60" y="0"/>
                </a:cxn>
                <a:cxn ang="0">
                  <a:pos x="72" y="0"/>
                </a:cxn>
                <a:cxn ang="0">
                  <a:pos x="84" y="20"/>
                </a:cxn>
                <a:cxn ang="0">
                  <a:pos x="72" y="80"/>
                </a:cxn>
                <a:cxn ang="0">
                  <a:pos x="60" y="140"/>
                </a:cxn>
                <a:cxn ang="0">
                  <a:pos x="60" y="200"/>
                </a:cxn>
                <a:cxn ang="0">
                  <a:pos x="72" y="310"/>
                </a:cxn>
                <a:cxn ang="0">
                  <a:pos x="84" y="390"/>
                </a:cxn>
                <a:cxn ang="0">
                  <a:pos x="84" y="450"/>
                </a:cxn>
              </a:cxnLst>
              <a:rect l="0" t="0" r="r" b="b"/>
              <a:pathLst>
                <a:path w="84" h="450">
                  <a:moveTo>
                    <a:pt x="84" y="450"/>
                  </a:moveTo>
                  <a:lnTo>
                    <a:pt x="60" y="450"/>
                  </a:lnTo>
                  <a:lnTo>
                    <a:pt x="36" y="410"/>
                  </a:lnTo>
                  <a:lnTo>
                    <a:pt x="12" y="330"/>
                  </a:lnTo>
                  <a:lnTo>
                    <a:pt x="0" y="260"/>
                  </a:lnTo>
                  <a:lnTo>
                    <a:pt x="12" y="160"/>
                  </a:lnTo>
                  <a:lnTo>
                    <a:pt x="48" y="4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20"/>
                  </a:lnTo>
                  <a:lnTo>
                    <a:pt x="72" y="80"/>
                  </a:lnTo>
                  <a:lnTo>
                    <a:pt x="60" y="140"/>
                  </a:lnTo>
                  <a:lnTo>
                    <a:pt x="60" y="200"/>
                  </a:lnTo>
                  <a:lnTo>
                    <a:pt x="72" y="310"/>
                  </a:lnTo>
                  <a:lnTo>
                    <a:pt x="84" y="390"/>
                  </a:lnTo>
                  <a:lnTo>
                    <a:pt x="84" y="45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6" name="Freeform 32"/>
            <p:cNvSpPr>
              <a:spLocks/>
            </p:cNvSpPr>
            <p:nvPr/>
          </p:nvSpPr>
          <p:spPr bwMode="auto">
            <a:xfrm>
              <a:off x="2045" y="2033"/>
              <a:ext cx="304" cy="722"/>
            </a:xfrm>
            <a:custGeom>
              <a:avLst/>
              <a:gdLst/>
              <a:ahLst/>
              <a:cxnLst>
                <a:cxn ang="0">
                  <a:pos x="144" y="610"/>
                </a:cxn>
                <a:cxn ang="0">
                  <a:pos x="96" y="650"/>
                </a:cxn>
                <a:cxn ang="0">
                  <a:pos x="60" y="650"/>
                </a:cxn>
                <a:cxn ang="0">
                  <a:pos x="60" y="570"/>
                </a:cxn>
                <a:cxn ang="0">
                  <a:pos x="72" y="450"/>
                </a:cxn>
                <a:cxn ang="0">
                  <a:pos x="72" y="280"/>
                </a:cxn>
                <a:cxn ang="0">
                  <a:pos x="48" y="180"/>
                </a:cxn>
                <a:cxn ang="0">
                  <a:pos x="12" y="40"/>
                </a:cxn>
                <a:cxn ang="0">
                  <a:pos x="0" y="20"/>
                </a:cxn>
                <a:cxn ang="0">
                  <a:pos x="12" y="0"/>
                </a:cxn>
                <a:cxn ang="0">
                  <a:pos x="36" y="40"/>
                </a:cxn>
                <a:cxn ang="0">
                  <a:pos x="72" y="120"/>
                </a:cxn>
                <a:cxn ang="0">
                  <a:pos x="168" y="330"/>
                </a:cxn>
                <a:cxn ang="0">
                  <a:pos x="265" y="550"/>
                </a:cxn>
                <a:cxn ang="0">
                  <a:pos x="301" y="610"/>
                </a:cxn>
                <a:cxn ang="0">
                  <a:pos x="313" y="650"/>
                </a:cxn>
                <a:cxn ang="0">
                  <a:pos x="313" y="690"/>
                </a:cxn>
                <a:cxn ang="0">
                  <a:pos x="301" y="690"/>
                </a:cxn>
                <a:cxn ang="0">
                  <a:pos x="265" y="670"/>
                </a:cxn>
                <a:cxn ang="0">
                  <a:pos x="217" y="650"/>
                </a:cxn>
                <a:cxn ang="0">
                  <a:pos x="168" y="610"/>
                </a:cxn>
                <a:cxn ang="0">
                  <a:pos x="156" y="610"/>
                </a:cxn>
                <a:cxn ang="0">
                  <a:pos x="144" y="610"/>
                </a:cxn>
              </a:cxnLst>
              <a:rect l="0" t="0" r="r" b="b"/>
              <a:pathLst>
                <a:path w="313" h="690">
                  <a:moveTo>
                    <a:pt x="144" y="610"/>
                  </a:moveTo>
                  <a:lnTo>
                    <a:pt x="96" y="650"/>
                  </a:lnTo>
                  <a:lnTo>
                    <a:pt x="60" y="650"/>
                  </a:lnTo>
                  <a:lnTo>
                    <a:pt x="60" y="570"/>
                  </a:lnTo>
                  <a:lnTo>
                    <a:pt x="72" y="450"/>
                  </a:lnTo>
                  <a:lnTo>
                    <a:pt x="72" y="280"/>
                  </a:lnTo>
                  <a:lnTo>
                    <a:pt x="48" y="180"/>
                  </a:lnTo>
                  <a:lnTo>
                    <a:pt x="12" y="40"/>
                  </a:lnTo>
                  <a:lnTo>
                    <a:pt x="0" y="20"/>
                  </a:lnTo>
                  <a:lnTo>
                    <a:pt x="12" y="0"/>
                  </a:lnTo>
                  <a:lnTo>
                    <a:pt x="36" y="40"/>
                  </a:lnTo>
                  <a:lnTo>
                    <a:pt x="72" y="120"/>
                  </a:lnTo>
                  <a:lnTo>
                    <a:pt x="168" y="330"/>
                  </a:lnTo>
                  <a:lnTo>
                    <a:pt x="265" y="550"/>
                  </a:lnTo>
                  <a:lnTo>
                    <a:pt x="301" y="610"/>
                  </a:lnTo>
                  <a:lnTo>
                    <a:pt x="313" y="650"/>
                  </a:lnTo>
                  <a:lnTo>
                    <a:pt x="313" y="690"/>
                  </a:lnTo>
                  <a:lnTo>
                    <a:pt x="301" y="690"/>
                  </a:lnTo>
                  <a:lnTo>
                    <a:pt x="265" y="670"/>
                  </a:lnTo>
                  <a:lnTo>
                    <a:pt x="217" y="650"/>
                  </a:lnTo>
                  <a:lnTo>
                    <a:pt x="168" y="610"/>
                  </a:lnTo>
                  <a:lnTo>
                    <a:pt x="156" y="610"/>
                  </a:lnTo>
                  <a:lnTo>
                    <a:pt x="144" y="61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7" name="Freeform 33"/>
            <p:cNvSpPr>
              <a:spLocks/>
            </p:cNvSpPr>
            <p:nvPr/>
          </p:nvSpPr>
          <p:spPr bwMode="auto">
            <a:xfrm>
              <a:off x="1917" y="1950"/>
              <a:ext cx="82" cy="554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60" y="140"/>
                </a:cxn>
                <a:cxn ang="0">
                  <a:pos x="84" y="300"/>
                </a:cxn>
                <a:cxn ang="0">
                  <a:pos x="84" y="410"/>
                </a:cxn>
                <a:cxn ang="0">
                  <a:pos x="60" y="510"/>
                </a:cxn>
                <a:cxn ang="0">
                  <a:pos x="36" y="530"/>
                </a:cxn>
                <a:cxn ang="0">
                  <a:pos x="12" y="490"/>
                </a:cxn>
                <a:cxn ang="0">
                  <a:pos x="0" y="470"/>
                </a:cxn>
                <a:cxn ang="0">
                  <a:pos x="0" y="430"/>
                </a:cxn>
                <a:cxn ang="0">
                  <a:pos x="24" y="320"/>
                </a:cxn>
                <a:cxn ang="0">
                  <a:pos x="48" y="220"/>
                </a:cxn>
                <a:cxn ang="0">
                  <a:pos x="36" y="120"/>
                </a:cxn>
                <a:cxn ang="0">
                  <a:pos x="12" y="40"/>
                </a:cxn>
                <a:cxn ang="0">
                  <a:pos x="12" y="0"/>
                </a:cxn>
                <a:cxn ang="0">
                  <a:pos x="24" y="0"/>
                </a:cxn>
              </a:cxnLst>
              <a:rect l="0" t="0" r="r" b="b"/>
              <a:pathLst>
                <a:path w="84" h="530">
                  <a:moveTo>
                    <a:pt x="24" y="0"/>
                  </a:moveTo>
                  <a:lnTo>
                    <a:pt x="60" y="140"/>
                  </a:lnTo>
                  <a:lnTo>
                    <a:pt x="84" y="300"/>
                  </a:lnTo>
                  <a:lnTo>
                    <a:pt x="84" y="410"/>
                  </a:lnTo>
                  <a:lnTo>
                    <a:pt x="60" y="510"/>
                  </a:lnTo>
                  <a:lnTo>
                    <a:pt x="36" y="530"/>
                  </a:lnTo>
                  <a:lnTo>
                    <a:pt x="12" y="490"/>
                  </a:lnTo>
                  <a:lnTo>
                    <a:pt x="0" y="470"/>
                  </a:lnTo>
                  <a:lnTo>
                    <a:pt x="0" y="430"/>
                  </a:lnTo>
                  <a:lnTo>
                    <a:pt x="24" y="320"/>
                  </a:lnTo>
                  <a:lnTo>
                    <a:pt x="48" y="220"/>
                  </a:lnTo>
                  <a:lnTo>
                    <a:pt x="36" y="120"/>
                  </a:lnTo>
                  <a:lnTo>
                    <a:pt x="12" y="40"/>
                  </a:lnTo>
                  <a:lnTo>
                    <a:pt x="12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8" name="Freeform 34"/>
            <p:cNvSpPr>
              <a:spLocks/>
            </p:cNvSpPr>
            <p:nvPr/>
          </p:nvSpPr>
          <p:spPr bwMode="auto">
            <a:xfrm>
              <a:off x="1778" y="2608"/>
              <a:ext cx="232" cy="219"/>
            </a:xfrm>
            <a:custGeom>
              <a:avLst/>
              <a:gdLst/>
              <a:ahLst/>
              <a:cxnLst>
                <a:cxn ang="0">
                  <a:pos x="228" y="140"/>
                </a:cxn>
                <a:cxn ang="0">
                  <a:pos x="180" y="190"/>
                </a:cxn>
                <a:cxn ang="0">
                  <a:pos x="132" y="210"/>
                </a:cxn>
                <a:cxn ang="0">
                  <a:pos x="72" y="210"/>
                </a:cxn>
                <a:cxn ang="0">
                  <a:pos x="24" y="170"/>
                </a:cxn>
                <a:cxn ang="0">
                  <a:pos x="0" y="160"/>
                </a:cxn>
                <a:cxn ang="0">
                  <a:pos x="0" y="140"/>
                </a:cxn>
                <a:cxn ang="0">
                  <a:pos x="12" y="140"/>
                </a:cxn>
                <a:cxn ang="0">
                  <a:pos x="36" y="140"/>
                </a:cxn>
                <a:cxn ang="0">
                  <a:pos x="120" y="120"/>
                </a:cxn>
                <a:cxn ang="0">
                  <a:pos x="156" y="80"/>
                </a:cxn>
                <a:cxn ang="0">
                  <a:pos x="192" y="20"/>
                </a:cxn>
                <a:cxn ang="0">
                  <a:pos x="204" y="0"/>
                </a:cxn>
                <a:cxn ang="0">
                  <a:pos x="228" y="40"/>
                </a:cxn>
                <a:cxn ang="0">
                  <a:pos x="240" y="80"/>
                </a:cxn>
                <a:cxn ang="0">
                  <a:pos x="228" y="140"/>
                </a:cxn>
              </a:cxnLst>
              <a:rect l="0" t="0" r="r" b="b"/>
              <a:pathLst>
                <a:path w="240" h="210">
                  <a:moveTo>
                    <a:pt x="228" y="140"/>
                  </a:moveTo>
                  <a:lnTo>
                    <a:pt x="180" y="190"/>
                  </a:lnTo>
                  <a:lnTo>
                    <a:pt x="132" y="210"/>
                  </a:lnTo>
                  <a:lnTo>
                    <a:pt x="72" y="210"/>
                  </a:lnTo>
                  <a:lnTo>
                    <a:pt x="24" y="170"/>
                  </a:lnTo>
                  <a:lnTo>
                    <a:pt x="0" y="160"/>
                  </a:lnTo>
                  <a:lnTo>
                    <a:pt x="0" y="140"/>
                  </a:lnTo>
                  <a:lnTo>
                    <a:pt x="12" y="140"/>
                  </a:lnTo>
                  <a:lnTo>
                    <a:pt x="36" y="140"/>
                  </a:lnTo>
                  <a:lnTo>
                    <a:pt x="120" y="120"/>
                  </a:lnTo>
                  <a:lnTo>
                    <a:pt x="156" y="80"/>
                  </a:lnTo>
                  <a:lnTo>
                    <a:pt x="192" y="20"/>
                  </a:lnTo>
                  <a:lnTo>
                    <a:pt x="204" y="0"/>
                  </a:lnTo>
                  <a:lnTo>
                    <a:pt x="228" y="40"/>
                  </a:lnTo>
                  <a:lnTo>
                    <a:pt x="240" y="80"/>
                  </a:lnTo>
                  <a:lnTo>
                    <a:pt x="228" y="14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79" name="Freeform 35"/>
            <p:cNvSpPr>
              <a:spLocks/>
            </p:cNvSpPr>
            <p:nvPr/>
          </p:nvSpPr>
          <p:spPr bwMode="auto">
            <a:xfrm>
              <a:off x="1591" y="1647"/>
              <a:ext cx="187" cy="105"/>
            </a:xfrm>
            <a:custGeom>
              <a:avLst/>
              <a:gdLst/>
              <a:ahLst/>
              <a:cxnLst>
                <a:cxn ang="0">
                  <a:pos x="180" y="20"/>
                </a:cxn>
                <a:cxn ang="0">
                  <a:pos x="144" y="20"/>
                </a:cxn>
                <a:cxn ang="0">
                  <a:pos x="108" y="80"/>
                </a:cxn>
                <a:cxn ang="0">
                  <a:pos x="84" y="100"/>
                </a:cxn>
                <a:cxn ang="0">
                  <a:pos x="72" y="80"/>
                </a:cxn>
                <a:cxn ang="0">
                  <a:pos x="0" y="2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72" y="20"/>
                </a:cxn>
                <a:cxn ang="0">
                  <a:pos x="96" y="20"/>
                </a:cxn>
                <a:cxn ang="0">
                  <a:pos x="132" y="0"/>
                </a:cxn>
                <a:cxn ang="0">
                  <a:pos x="180" y="0"/>
                </a:cxn>
                <a:cxn ang="0">
                  <a:pos x="180" y="20"/>
                </a:cxn>
                <a:cxn ang="0">
                  <a:pos x="192" y="40"/>
                </a:cxn>
                <a:cxn ang="0">
                  <a:pos x="180" y="20"/>
                </a:cxn>
              </a:cxnLst>
              <a:rect l="0" t="0" r="r" b="b"/>
              <a:pathLst>
                <a:path w="192" h="100">
                  <a:moveTo>
                    <a:pt x="180" y="20"/>
                  </a:moveTo>
                  <a:lnTo>
                    <a:pt x="144" y="20"/>
                  </a:lnTo>
                  <a:lnTo>
                    <a:pt x="108" y="80"/>
                  </a:lnTo>
                  <a:lnTo>
                    <a:pt x="84" y="100"/>
                  </a:lnTo>
                  <a:lnTo>
                    <a:pt x="72" y="8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72" y="20"/>
                  </a:lnTo>
                  <a:lnTo>
                    <a:pt x="96" y="20"/>
                  </a:lnTo>
                  <a:lnTo>
                    <a:pt x="132" y="0"/>
                  </a:lnTo>
                  <a:lnTo>
                    <a:pt x="180" y="0"/>
                  </a:lnTo>
                  <a:lnTo>
                    <a:pt x="180" y="20"/>
                  </a:lnTo>
                  <a:lnTo>
                    <a:pt x="192" y="40"/>
                  </a:lnTo>
                  <a:lnTo>
                    <a:pt x="180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0" name="Freeform 36"/>
            <p:cNvSpPr>
              <a:spLocks/>
            </p:cNvSpPr>
            <p:nvPr/>
          </p:nvSpPr>
          <p:spPr bwMode="auto">
            <a:xfrm>
              <a:off x="1603" y="1324"/>
              <a:ext cx="279" cy="669"/>
            </a:xfrm>
            <a:custGeom>
              <a:avLst/>
              <a:gdLst/>
              <a:ahLst/>
              <a:cxnLst>
                <a:cxn ang="0">
                  <a:pos x="288" y="620"/>
                </a:cxn>
                <a:cxn ang="0">
                  <a:pos x="276" y="600"/>
                </a:cxn>
                <a:cxn ang="0">
                  <a:pos x="240" y="520"/>
                </a:cxn>
                <a:cxn ang="0">
                  <a:pos x="156" y="330"/>
                </a:cxn>
                <a:cxn ang="0">
                  <a:pos x="60" y="110"/>
                </a:cxn>
                <a:cxn ang="0">
                  <a:pos x="24" y="4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0" y="70"/>
                </a:cxn>
                <a:cxn ang="0">
                  <a:pos x="24" y="230"/>
                </a:cxn>
                <a:cxn ang="0">
                  <a:pos x="24" y="310"/>
                </a:cxn>
                <a:cxn ang="0">
                  <a:pos x="12" y="390"/>
                </a:cxn>
                <a:cxn ang="0">
                  <a:pos x="12" y="410"/>
                </a:cxn>
                <a:cxn ang="0">
                  <a:pos x="24" y="410"/>
                </a:cxn>
                <a:cxn ang="0">
                  <a:pos x="72" y="410"/>
                </a:cxn>
                <a:cxn ang="0">
                  <a:pos x="144" y="470"/>
                </a:cxn>
                <a:cxn ang="0">
                  <a:pos x="216" y="540"/>
                </a:cxn>
                <a:cxn ang="0">
                  <a:pos x="264" y="620"/>
                </a:cxn>
                <a:cxn ang="0">
                  <a:pos x="288" y="640"/>
                </a:cxn>
                <a:cxn ang="0">
                  <a:pos x="288" y="620"/>
                </a:cxn>
              </a:cxnLst>
              <a:rect l="0" t="0" r="r" b="b"/>
              <a:pathLst>
                <a:path w="288" h="640">
                  <a:moveTo>
                    <a:pt x="288" y="620"/>
                  </a:moveTo>
                  <a:lnTo>
                    <a:pt x="276" y="600"/>
                  </a:lnTo>
                  <a:lnTo>
                    <a:pt x="240" y="520"/>
                  </a:lnTo>
                  <a:lnTo>
                    <a:pt x="156" y="330"/>
                  </a:lnTo>
                  <a:lnTo>
                    <a:pt x="60" y="110"/>
                  </a:lnTo>
                  <a:lnTo>
                    <a:pt x="24" y="4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0" y="70"/>
                  </a:lnTo>
                  <a:lnTo>
                    <a:pt x="24" y="230"/>
                  </a:lnTo>
                  <a:lnTo>
                    <a:pt x="24" y="310"/>
                  </a:lnTo>
                  <a:lnTo>
                    <a:pt x="12" y="390"/>
                  </a:lnTo>
                  <a:lnTo>
                    <a:pt x="12" y="410"/>
                  </a:lnTo>
                  <a:lnTo>
                    <a:pt x="24" y="410"/>
                  </a:lnTo>
                  <a:lnTo>
                    <a:pt x="72" y="410"/>
                  </a:lnTo>
                  <a:lnTo>
                    <a:pt x="144" y="470"/>
                  </a:lnTo>
                  <a:lnTo>
                    <a:pt x="216" y="540"/>
                  </a:lnTo>
                  <a:lnTo>
                    <a:pt x="264" y="620"/>
                  </a:lnTo>
                  <a:lnTo>
                    <a:pt x="288" y="640"/>
                  </a:lnTo>
                  <a:lnTo>
                    <a:pt x="288" y="6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1" name="Freeform 37"/>
            <p:cNvSpPr>
              <a:spLocks/>
            </p:cNvSpPr>
            <p:nvPr/>
          </p:nvSpPr>
          <p:spPr bwMode="auto">
            <a:xfrm>
              <a:off x="1871" y="1324"/>
              <a:ext cx="35" cy="490"/>
            </a:xfrm>
            <a:custGeom>
              <a:avLst/>
              <a:gdLst/>
              <a:ahLst/>
              <a:cxnLst>
                <a:cxn ang="0">
                  <a:pos x="24" y="20"/>
                </a:cxn>
                <a:cxn ang="0">
                  <a:pos x="36" y="120"/>
                </a:cxn>
                <a:cxn ang="0">
                  <a:pos x="36" y="160"/>
                </a:cxn>
                <a:cxn ang="0">
                  <a:pos x="36" y="190"/>
                </a:cxn>
                <a:cxn ang="0">
                  <a:pos x="24" y="270"/>
                </a:cxn>
                <a:cxn ang="0">
                  <a:pos x="36" y="410"/>
                </a:cxn>
                <a:cxn ang="0">
                  <a:pos x="36" y="450"/>
                </a:cxn>
                <a:cxn ang="0">
                  <a:pos x="36" y="470"/>
                </a:cxn>
                <a:cxn ang="0">
                  <a:pos x="24" y="470"/>
                </a:cxn>
                <a:cxn ang="0">
                  <a:pos x="12" y="450"/>
                </a:cxn>
                <a:cxn ang="0">
                  <a:pos x="0" y="350"/>
                </a:cxn>
                <a:cxn ang="0">
                  <a:pos x="0" y="230"/>
                </a:cxn>
                <a:cxn ang="0">
                  <a:pos x="0" y="120"/>
                </a:cxn>
                <a:cxn ang="0">
                  <a:pos x="12" y="0"/>
                </a:cxn>
                <a:cxn ang="0">
                  <a:pos x="24" y="0"/>
                </a:cxn>
                <a:cxn ang="0">
                  <a:pos x="24" y="20"/>
                </a:cxn>
              </a:cxnLst>
              <a:rect l="0" t="0" r="r" b="b"/>
              <a:pathLst>
                <a:path w="36" h="470">
                  <a:moveTo>
                    <a:pt x="24" y="20"/>
                  </a:moveTo>
                  <a:lnTo>
                    <a:pt x="36" y="120"/>
                  </a:lnTo>
                  <a:lnTo>
                    <a:pt x="36" y="160"/>
                  </a:lnTo>
                  <a:lnTo>
                    <a:pt x="36" y="190"/>
                  </a:lnTo>
                  <a:lnTo>
                    <a:pt x="24" y="270"/>
                  </a:lnTo>
                  <a:lnTo>
                    <a:pt x="36" y="410"/>
                  </a:lnTo>
                  <a:lnTo>
                    <a:pt x="36" y="450"/>
                  </a:lnTo>
                  <a:lnTo>
                    <a:pt x="36" y="470"/>
                  </a:lnTo>
                  <a:lnTo>
                    <a:pt x="24" y="470"/>
                  </a:lnTo>
                  <a:lnTo>
                    <a:pt x="12" y="450"/>
                  </a:lnTo>
                  <a:lnTo>
                    <a:pt x="0" y="350"/>
                  </a:lnTo>
                  <a:lnTo>
                    <a:pt x="0" y="230"/>
                  </a:lnTo>
                  <a:lnTo>
                    <a:pt x="0" y="120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2" name="Freeform 38"/>
            <p:cNvSpPr>
              <a:spLocks/>
            </p:cNvSpPr>
            <p:nvPr/>
          </p:nvSpPr>
          <p:spPr bwMode="auto">
            <a:xfrm>
              <a:off x="2045" y="1772"/>
              <a:ext cx="257" cy="221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48" y="120"/>
                </a:cxn>
                <a:cxn ang="0">
                  <a:pos x="120" y="190"/>
                </a:cxn>
                <a:cxn ang="0">
                  <a:pos x="193" y="210"/>
                </a:cxn>
                <a:cxn ang="0">
                  <a:pos x="229" y="190"/>
                </a:cxn>
                <a:cxn ang="0">
                  <a:pos x="253" y="150"/>
                </a:cxn>
                <a:cxn ang="0">
                  <a:pos x="265" y="120"/>
                </a:cxn>
                <a:cxn ang="0">
                  <a:pos x="253" y="80"/>
                </a:cxn>
                <a:cxn ang="0">
                  <a:pos x="241" y="80"/>
                </a:cxn>
                <a:cxn ang="0">
                  <a:pos x="229" y="80"/>
                </a:cxn>
                <a:cxn ang="0">
                  <a:pos x="180" y="120"/>
                </a:cxn>
                <a:cxn ang="0">
                  <a:pos x="108" y="120"/>
                </a:cxn>
                <a:cxn ang="0">
                  <a:pos x="48" y="80"/>
                </a:cxn>
                <a:cxn ang="0">
                  <a:pos x="0" y="20"/>
                </a:cxn>
                <a:cxn ang="0">
                  <a:pos x="0" y="0"/>
                </a:cxn>
                <a:cxn ang="0">
                  <a:pos x="0" y="20"/>
                </a:cxn>
              </a:cxnLst>
              <a:rect l="0" t="0" r="r" b="b"/>
              <a:pathLst>
                <a:path w="265" h="210">
                  <a:moveTo>
                    <a:pt x="0" y="20"/>
                  </a:moveTo>
                  <a:lnTo>
                    <a:pt x="48" y="120"/>
                  </a:lnTo>
                  <a:lnTo>
                    <a:pt x="120" y="190"/>
                  </a:lnTo>
                  <a:lnTo>
                    <a:pt x="193" y="210"/>
                  </a:lnTo>
                  <a:lnTo>
                    <a:pt x="229" y="190"/>
                  </a:lnTo>
                  <a:lnTo>
                    <a:pt x="253" y="150"/>
                  </a:lnTo>
                  <a:lnTo>
                    <a:pt x="265" y="120"/>
                  </a:lnTo>
                  <a:lnTo>
                    <a:pt x="253" y="80"/>
                  </a:lnTo>
                  <a:lnTo>
                    <a:pt x="241" y="80"/>
                  </a:lnTo>
                  <a:lnTo>
                    <a:pt x="229" y="80"/>
                  </a:lnTo>
                  <a:lnTo>
                    <a:pt x="180" y="120"/>
                  </a:lnTo>
                  <a:lnTo>
                    <a:pt x="108" y="120"/>
                  </a:lnTo>
                  <a:lnTo>
                    <a:pt x="48" y="8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3" name="Freeform 39"/>
            <p:cNvSpPr>
              <a:spLocks/>
            </p:cNvSpPr>
            <p:nvPr/>
          </p:nvSpPr>
          <p:spPr bwMode="auto">
            <a:xfrm>
              <a:off x="2267" y="1324"/>
              <a:ext cx="94" cy="470"/>
            </a:xfrm>
            <a:custGeom>
              <a:avLst/>
              <a:gdLst/>
              <a:ahLst/>
              <a:cxnLst>
                <a:cxn ang="0">
                  <a:pos x="12" y="450"/>
                </a:cxn>
                <a:cxn ang="0">
                  <a:pos x="36" y="450"/>
                </a:cxn>
                <a:cxn ang="0">
                  <a:pos x="72" y="410"/>
                </a:cxn>
                <a:cxn ang="0">
                  <a:pos x="84" y="330"/>
                </a:cxn>
                <a:cxn ang="0">
                  <a:pos x="96" y="260"/>
                </a:cxn>
                <a:cxn ang="0">
                  <a:pos x="84" y="160"/>
                </a:cxn>
                <a:cxn ang="0">
                  <a:pos x="48" y="40"/>
                </a:cxn>
                <a:cxn ang="0">
                  <a:pos x="36" y="0"/>
                </a:cxn>
                <a:cxn ang="0">
                  <a:pos x="24" y="0"/>
                </a:cxn>
                <a:cxn ang="0">
                  <a:pos x="24" y="20"/>
                </a:cxn>
                <a:cxn ang="0">
                  <a:pos x="36" y="80"/>
                </a:cxn>
                <a:cxn ang="0">
                  <a:pos x="36" y="140"/>
                </a:cxn>
                <a:cxn ang="0">
                  <a:pos x="36" y="200"/>
                </a:cxn>
                <a:cxn ang="0">
                  <a:pos x="24" y="310"/>
                </a:cxn>
                <a:cxn ang="0">
                  <a:pos x="0" y="390"/>
                </a:cxn>
                <a:cxn ang="0">
                  <a:pos x="12" y="450"/>
                </a:cxn>
              </a:cxnLst>
              <a:rect l="0" t="0" r="r" b="b"/>
              <a:pathLst>
                <a:path w="96" h="450">
                  <a:moveTo>
                    <a:pt x="12" y="450"/>
                  </a:moveTo>
                  <a:lnTo>
                    <a:pt x="36" y="450"/>
                  </a:lnTo>
                  <a:lnTo>
                    <a:pt x="72" y="410"/>
                  </a:lnTo>
                  <a:lnTo>
                    <a:pt x="84" y="330"/>
                  </a:lnTo>
                  <a:lnTo>
                    <a:pt x="96" y="260"/>
                  </a:lnTo>
                  <a:lnTo>
                    <a:pt x="84" y="160"/>
                  </a:lnTo>
                  <a:lnTo>
                    <a:pt x="48" y="40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4" y="20"/>
                  </a:lnTo>
                  <a:lnTo>
                    <a:pt x="36" y="80"/>
                  </a:lnTo>
                  <a:lnTo>
                    <a:pt x="36" y="140"/>
                  </a:lnTo>
                  <a:lnTo>
                    <a:pt x="36" y="200"/>
                  </a:lnTo>
                  <a:lnTo>
                    <a:pt x="24" y="310"/>
                  </a:lnTo>
                  <a:lnTo>
                    <a:pt x="0" y="390"/>
                  </a:lnTo>
                  <a:lnTo>
                    <a:pt x="12" y="45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4" name="Freeform 40"/>
            <p:cNvSpPr>
              <a:spLocks/>
            </p:cNvSpPr>
            <p:nvPr/>
          </p:nvSpPr>
          <p:spPr bwMode="auto">
            <a:xfrm>
              <a:off x="10035" y="13793"/>
              <a:ext cx="292" cy="699"/>
            </a:xfrm>
            <a:custGeom>
              <a:avLst/>
              <a:gdLst/>
              <a:ahLst/>
              <a:cxnLst>
                <a:cxn ang="0">
                  <a:pos x="181" y="60"/>
                </a:cxn>
                <a:cxn ang="0">
                  <a:pos x="217" y="40"/>
                </a:cxn>
                <a:cxn ang="0">
                  <a:pos x="253" y="40"/>
                </a:cxn>
                <a:cxn ang="0">
                  <a:pos x="253" y="100"/>
                </a:cxn>
                <a:cxn ang="0">
                  <a:pos x="241" y="220"/>
                </a:cxn>
                <a:cxn ang="0">
                  <a:pos x="253" y="390"/>
                </a:cxn>
                <a:cxn ang="0">
                  <a:pos x="265" y="510"/>
                </a:cxn>
                <a:cxn ang="0">
                  <a:pos x="289" y="630"/>
                </a:cxn>
                <a:cxn ang="0">
                  <a:pos x="301" y="670"/>
                </a:cxn>
                <a:cxn ang="0">
                  <a:pos x="289" y="670"/>
                </a:cxn>
                <a:cxn ang="0">
                  <a:pos x="277" y="630"/>
                </a:cxn>
                <a:cxn ang="0">
                  <a:pos x="241" y="550"/>
                </a:cxn>
                <a:cxn ang="0">
                  <a:pos x="145" y="350"/>
                </a:cxn>
                <a:cxn ang="0">
                  <a:pos x="48" y="140"/>
                </a:cxn>
                <a:cxn ang="0">
                  <a:pos x="12" y="60"/>
                </a:cxn>
                <a:cxn ang="0">
                  <a:pos x="0" y="2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60" y="20"/>
                </a:cxn>
                <a:cxn ang="0">
                  <a:pos x="108" y="40"/>
                </a:cxn>
                <a:cxn ang="0">
                  <a:pos x="145" y="80"/>
                </a:cxn>
                <a:cxn ang="0">
                  <a:pos x="157" y="80"/>
                </a:cxn>
                <a:cxn ang="0">
                  <a:pos x="181" y="60"/>
                </a:cxn>
              </a:cxnLst>
              <a:rect l="0" t="0" r="r" b="b"/>
              <a:pathLst>
                <a:path w="301" h="670">
                  <a:moveTo>
                    <a:pt x="181" y="60"/>
                  </a:moveTo>
                  <a:lnTo>
                    <a:pt x="217" y="40"/>
                  </a:lnTo>
                  <a:lnTo>
                    <a:pt x="253" y="40"/>
                  </a:lnTo>
                  <a:lnTo>
                    <a:pt x="253" y="100"/>
                  </a:lnTo>
                  <a:lnTo>
                    <a:pt x="241" y="220"/>
                  </a:lnTo>
                  <a:lnTo>
                    <a:pt x="253" y="390"/>
                  </a:lnTo>
                  <a:lnTo>
                    <a:pt x="265" y="510"/>
                  </a:lnTo>
                  <a:lnTo>
                    <a:pt x="289" y="630"/>
                  </a:lnTo>
                  <a:lnTo>
                    <a:pt x="301" y="670"/>
                  </a:lnTo>
                  <a:lnTo>
                    <a:pt x="289" y="670"/>
                  </a:lnTo>
                  <a:lnTo>
                    <a:pt x="277" y="630"/>
                  </a:lnTo>
                  <a:lnTo>
                    <a:pt x="241" y="550"/>
                  </a:lnTo>
                  <a:lnTo>
                    <a:pt x="145" y="350"/>
                  </a:lnTo>
                  <a:lnTo>
                    <a:pt x="48" y="140"/>
                  </a:lnTo>
                  <a:lnTo>
                    <a:pt x="12" y="6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60" y="20"/>
                  </a:lnTo>
                  <a:lnTo>
                    <a:pt x="108" y="40"/>
                  </a:lnTo>
                  <a:lnTo>
                    <a:pt x="145" y="80"/>
                  </a:lnTo>
                  <a:lnTo>
                    <a:pt x="157" y="80"/>
                  </a:lnTo>
                  <a:lnTo>
                    <a:pt x="181" y="6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5" name="Freeform 41"/>
            <p:cNvSpPr>
              <a:spLocks/>
            </p:cNvSpPr>
            <p:nvPr/>
          </p:nvSpPr>
          <p:spPr bwMode="auto">
            <a:xfrm>
              <a:off x="10385" y="14044"/>
              <a:ext cx="82" cy="532"/>
            </a:xfrm>
            <a:custGeom>
              <a:avLst/>
              <a:gdLst/>
              <a:ahLst/>
              <a:cxnLst>
                <a:cxn ang="0">
                  <a:pos x="60" y="510"/>
                </a:cxn>
                <a:cxn ang="0">
                  <a:pos x="12" y="370"/>
                </a:cxn>
                <a:cxn ang="0">
                  <a:pos x="0" y="230"/>
                </a:cxn>
                <a:cxn ang="0">
                  <a:pos x="0" y="100"/>
                </a:cxn>
                <a:cxn ang="0">
                  <a:pos x="24" y="0"/>
                </a:cxn>
                <a:cxn ang="0">
                  <a:pos x="48" y="0"/>
                </a:cxn>
                <a:cxn ang="0">
                  <a:pos x="72" y="20"/>
                </a:cxn>
                <a:cxn ang="0">
                  <a:pos x="84" y="60"/>
                </a:cxn>
                <a:cxn ang="0">
                  <a:pos x="72" y="100"/>
                </a:cxn>
                <a:cxn ang="0">
                  <a:pos x="48" y="190"/>
                </a:cxn>
                <a:cxn ang="0">
                  <a:pos x="36" y="310"/>
                </a:cxn>
                <a:cxn ang="0">
                  <a:pos x="48" y="410"/>
                </a:cxn>
                <a:cxn ang="0">
                  <a:pos x="72" y="490"/>
                </a:cxn>
                <a:cxn ang="0">
                  <a:pos x="72" y="510"/>
                </a:cxn>
                <a:cxn ang="0">
                  <a:pos x="60" y="510"/>
                </a:cxn>
              </a:cxnLst>
              <a:rect l="0" t="0" r="r" b="b"/>
              <a:pathLst>
                <a:path w="84" h="510">
                  <a:moveTo>
                    <a:pt x="60" y="510"/>
                  </a:moveTo>
                  <a:lnTo>
                    <a:pt x="12" y="370"/>
                  </a:lnTo>
                  <a:lnTo>
                    <a:pt x="0" y="230"/>
                  </a:lnTo>
                  <a:lnTo>
                    <a:pt x="0" y="100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72" y="20"/>
                  </a:lnTo>
                  <a:lnTo>
                    <a:pt x="84" y="60"/>
                  </a:lnTo>
                  <a:lnTo>
                    <a:pt x="72" y="100"/>
                  </a:lnTo>
                  <a:lnTo>
                    <a:pt x="48" y="190"/>
                  </a:lnTo>
                  <a:lnTo>
                    <a:pt x="36" y="310"/>
                  </a:lnTo>
                  <a:lnTo>
                    <a:pt x="48" y="410"/>
                  </a:lnTo>
                  <a:lnTo>
                    <a:pt x="72" y="490"/>
                  </a:lnTo>
                  <a:lnTo>
                    <a:pt x="72" y="510"/>
                  </a:lnTo>
                  <a:lnTo>
                    <a:pt x="60" y="51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6" name="Freeform 42"/>
            <p:cNvSpPr>
              <a:spLocks/>
            </p:cNvSpPr>
            <p:nvPr/>
          </p:nvSpPr>
          <p:spPr bwMode="auto">
            <a:xfrm>
              <a:off x="10374" y="13698"/>
              <a:ext cx="221" cy="221"/>
            </a:xfrm>
            <a:custGeom>
              <a:avLst/>
              <a:gdLst/>
              <a:ahLst/>
              <a:cxnLst>
                <a:cxn ang="0">
                  <a:pos x="12" y="90"/>
                </a:cxn>
                <a:cxn ang="0">
                  <a:pos x="48" y="30"/>
                </a:cxn>
                <a:cxn ang="0">
                  <a:pos x="108" y="0"/>
                </a:cxn>
                <a:cxn ang="0">
                  <a:pos x="156" y="0"/>
                </a:cxn>
                <a:cxn ang="0">
                  <a:pos x="216" y="30"/>
                </a:cxn>
                <a:cxn ang="0">
                  <a:pos x="228" y="70"/>
                </a:cxn>
                <a:cxn ang="0">
                  <a:pos x="228" y="90"/>
                </a:cxn>
                <a:cxn ang="0">
                  <a:pos x="228" y="90"/>
                </a:cxn>
                <a:cxn ang="0">
                  <a:pos x="204" y="90"/>
                </a:cxn>
                <a:cxn ang="0">
                  <a:pos x="120" y="110"/>
                </a:cxn>
                <a:cxn ang="0">
                  <a:pos x="84" y="130"/>
                </a:cxn>
                <a:cxn ang="0">
                  <a:pos x="48" y="190"/>
                </a:cxn>
                <a:cxn ang="0">
                  <a:pos x="24" y="210"/>
                </a:cxn>
                <a:cxn ang="0">
                  <a:pos x="12" y="190"/>
                </a:cxn>
                <a:cxn ang="0">
                  <a:pos x="0" y="150"/>
                </a:cxn>
                <a:cxn ang="0">
                  <a:pos x="12" y="90"/>
                </a:cxn>
              </a:cxnLst>
              <a:rect l="0" t="0" r="r" b="b"/>
              <a:pathLst>
                <a:path w="228" h="210">
                  <a:moveTo>
                    <a:pt x="12" y="90"/>
                  </a:moveTo>
                  <a:lnTo>
                    <a:pt x="48" y="30"/>
                  </a:lnTo>
                  <a:lnTo>
                    <a:pt x="108" y="0"/>
                  </a:lnTo>
                  <a:lnTo>
                    <a:pt x="156" y="0"/>
                  </a:lnTo>
                  <a:lnTo>
                    <a:pt x="216" y="30"/>
                  </a:lnTo>
                  <a:lnTo>
                    <a:pt x="228" y="70"/>
                  </a:lnTo>
                  <a:lnTo>
                    <a:pt x="228" y="90"/>
                  </a:lnTo>
                  <a:lnTo>
                    <a:pt x="228" y="90"/>
                  </a:lnTo>
                  <a:lnTo>
                    <a:pt x="204" y="90"/>
                  </a:lnTo>
                  <a:lnTo>
                    <a:pt x="120" y="110"/>
                  </a:lnTo>
                  <a:lnTo>
                    <a:pt x="84" y="130"/>
                  </a:lnTo>
                  <a:lnTo>
                    <a:pt x="48" y="190"/>
                  </a:lnTo>
                  <a:lnTo>
                    <a:pt x="24" y="210"/>
                  </a:lnTo>
                  <a:lnTo>
                    <a:pt x="12" y="190"/>
                  </a:lnTo>
                  <a:lnTo>
                    <a:pt x="0" y="150"/>
                  </a:lnTo>
                  <a:lnTo>
                    <a:pt x="12" y="9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7" name="Freeform 43"/>
            <p:cNvSpPr>
              <a:spLocks/>
            </p:cNvSpPr>
            <p:nvPr/>
          </p:nvSpPr>
          <p:spPr bwMode="auto">
            <a:xfrm>
              <a:off x="10606" y="14794"/>
              <a:ext cx="187" cy="105"/>
            </a:xfrm>
            <a:custGeom>
              <a:avLst/>
              <a:gdLst/>
              <a:ahLst/>
              <a:cxnLst>
                <a:cxn ang="0">
                  <a:pos x="12" y="60"/>
                </a:cxn>
                <a:cxn ang="0">
                  <a:pos x="48" y="60"/>
                </a:cxn>
                <a:cxn ang="0">
                  <a:pos x="84" y="20"/>
                </a:cxn>
                <a:cxn ang="0">
                  <a:pos x="96" y="0"/>
                </a:cxn>
                <a:cxn ang="0">
                  <a:pos x="120" y="0"/>
                </a:cxn>
                <a:cxn ang="0">
                  <a:pos x="180" y="80"/>
                </a:cxn>
                <a:cxn ang="0">
                  <a:pos x="192" y="80"/>
                </a:cxn>
                <a:cxn ang="0">
                  <a:pos x="168" y="100"/>
                </a:cxn>
                <a:cxn ang="0">
                  <a:pos x="120" y="60"/>
                </a:cxn>
                <a:cxn ang="0">
                  <a:pos x="96" y="60"/>
                </a:cxn>
                <a:cxn ang="0">
                  <a:pos x="60" y="100"/>
                </a:cxn>
                <a:cxn ang="0">
                  <a:pos x="24" y="80"/>
                </a:cxn>
                <a:cxn ang="0">
                  <a:pos x="0" y="60"/>
                </a:cxn>
                <a:cxn ang="0">
                  <a:pos x="12" y="60"/>
                </a:cxn>
              </a:cxnLst>
              <a:rect l="0" t="0" r="r" b="b"/>
              <a:pathLst>
                <a:path w="192" h="100">
                  <a:moveTo>
                    <a:pt x="12" y="60"/>
                  </a:moveTo>
                  <a:lnTo>
                    <a:pt x="48" y="60"/>
                  </a:lnTo>
                  <a:lnTo>
                    <a:pt x="84" y="20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180" y="80"/>
                  </a:lnTo>
                  <a:lnTo>
                    <a:pt x="192" y="80"/>
                  </a:lnTo>
                  <a:lnTo>
                    <a:pt x="168" y="100"/>
                  </a:lnTo>
                  <a:lnTo>
                    <a:pt x="120" y="60"/>
                  </a:lnTo>
                  <a:lnTo>
                    <a:pt x="96" y="60"/>
                  </a:lnTo>
                  <a:lnTo>
                    <a:pt x="60" y="100"/>
                  </a:lnTo>
                  <a:lnTo>
                    <a:pt x="24" y="80"/>
                  </a:lnTo>
                  <a:lnTo>
                    <a:pt x="0" y="60"/>
                  </a:lnTo>
                  <a:lnTo>
                    <a:pt x="12" y="6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8" name="Freeform 44"/>
            <p:cNvSpPr>
              <a:spLocks/>
            </p:cNvSpPr>
            <p:nvPr/>
          </p:nvSpPr>
          <p:spPr bwMode="auto">
            <a:xfrm>
              <a:off x="10490" y="14878"/>
              <a:ext cx="291" cy="668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4" y="60"/>
                </a:cxn>
                <a:cxn ang="0">
                  <a:pos x="60" y="140"/>
                </a:cxn>
                <a:cxn ang="0">
                  <a:pos x="144" y="330"/>
                </a:cxn>
                <a:cxn ang="0">
                  <a:pos x="240" y="530"/>
                </a:cxn>
                <a:cxn ang="0">
                  <a:pos x="276" y="600"/>
                </a:cxn>
                <a:cxn ang="0">
                  <a:pos x="288" y="640"/>
                </a:cxn>
                <a:cxn ang="0">
                  <a:pos x="300" y="620"/>
                </a:cxn>
                <a:cxn ang="0">
                  <a:pos x="300" y="580"/>
                </a:cxn>
                <a:cxn ang="0">
                  <a:pos x="276" y="410"/>
                </a:cxn>
                <a:cxn ang="0">
                  <a:pos x="276" y="330"/>
                </a:cxn>
                <a:cxn ang="0">
                  <a:pos x="288" y="270"/>
                </a:cxn>
                <a:cxn ang="0">
                  <a:pos x="288" y="250"/>
                </a:cxn>
                <a:cxn ang="0">
                  <a:pos x="276" y="250"/>
                </a:cxn>
                <a:cxn ang="0">
                  <a:pos x="216" y="230"/>
                </a:cxn>
                <a:cxn ang="0">
                  <a:pos x="156" y="170"/>
                </a:cxn>
                <a:cxn ang="0">
                  <a:pos x="84" y="100"/>
                </a:cxn>
                <a:cxn ang="0">
                  <a:pos x="36" y="20"/>
                </a:cxn>
                <a:cxn ang="0">
                  <a:pos x="0" y="0"/>
                </a:cxn>
                <a:cxn ang="0">
                  <a:pos x="0" y="20"/>
                </a:cxn>
              </a:cxnLst>
              <a:rect l="0" t="0" r="r" b="b"/>
              <a:pathLst>
                <a:path w="300" h="640">
                  <a:moveTo>
                    <a:pt x="0" y="20"/>
                  </a:moveTo>
                  <a:lnTo>
                    <a:pt x="24" y="60"/>
                  </a:lnTo>
                  <a:lnTo>
                    <a:pt x="60" y="140"/>
                  </a:lnTo>
                  <a:lnTo>
                    <a:pt x="144" y="330"/>
                  </a:lnTo>
                  <a:lnTo>
                    <a:pt x="240" y="530"/>
                  </a:lnTo>
                  <a:lnTo>
                    <a:pt x="276" y="600"/>
                  </a:lnTo>
                  <a:lnTo>
                    <a:pt x="288" y="640"/>
                  </a:lnTo>
                  <a:lnTo>
                    <a:pt x="300" y="620"/>
                  </a:lnTo>
                  <a:lnTo>
                    <a:pt x="300" y="580"/>
                  </a:lnTo>
                  <a:lnTo>
                    <a:pt x="276" y="410"/>
                  </a:lnTo>
                  <a:lnTo>
                    <a:pt x="276" y="330"/>
                  </a:lnTo>
                  <a:lnTo>
                    <a:pt x="288" y="270"/>
                  </a:lnTo>
                  <a:lnTo>
                    <a:pt x="288" y="250"/>
                  </a:lnTo>
                  <a:lnTo>
                    <a:pt x="276" y="250"/>
                  </a:lnTo>
                  <a:lnTo>
                    <a:pt x="216" y="230"/>
                  </a:lnTo>
                  <a:lnTo>
                    <a:pt x="156" y="170"/>
                  </a:lnTo>
                  <a:lnTo>
                    <a:pt x="84" y="100"/>
                  </a:lnTo>
                  <a:lnTo>
                    <a:pt x="36" y="20"/>
                  </a:lnTo>
                  <a:lnTo>
                    <a:pt x="0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89" name="Freeform 45"/>
            <p:cNvSpPr>
              <a:spLocks/>
            </p:cNvSpPr>
            <p:nvPr/>
          </p:nvSpPr>
          <p:spPr bwMode="auto">
            <a:xfrm>
              <a:off x="10467" y="15201"/>
              <a:ext cx="58" cy="471"/>
            </a:xfrm>
            <a:custGeom>
              <a:avLst/>
              <a:gdLst/>
              <a:ahLst/>
              <a:cxnLst>
                <a:cxn ang="0">
                  <a:pos x="24" y="430"/>
                </a:cxn>
                <a:cxn ang="0">
                  <a:pos x="0" y="350"/>
                </a:cxn>
                <a:cxn ang="0">
                  <a:pos x="0" y="310"/>
                </a:cxn>
                <a:cxn ang="0">
                  <a:pos x="12" y="270"/>
                </a:cxn>
                <a:cxn ang="0">
                  <a:pos x="24" y="180"/>
                </a:cxn>
                <a:cxn ang="0">
                  <a:pos x="24" y="60"/>
                </a:cxn>
                <a:cxn ang="0">
                  <a:pos x="12" y="20"/>
                </a:cxn>
                <a:cxn ang="0">
                  <a:pos x="24" y="0"/>
                </a:cxn>
                <a:cxn ang="0">
                  <a:pos x="24" y="20"/>
                </a:cxn>
                <a:cxn ang="0">
                  <a:pos x="48" y="120"/>
                </a:cxn>
                <a:cxn ang="0">
                  <a:pos x="60" y="240"/>
                </a:cxn>
                <a:cxn ang="0">
                  <a:pos x="48" y="350"/>
                </a:cxn>
                <a:cxn ang="0">
                  <a:pos x="24" y="450"/>
                </a:cxn>
                <a:cxn ang="0">
                  <a:pos x="24" y="430"/>
                </a:cxn>
              </a:cxnLst>
              <a:rect l="0" t="0" r="r" b="b"/>
              <a:pathLst>
                <a:path w="60" h="450">
                  <a:moveTo>
                    <a:pt x="24" y="430"/>
                  </a:moveTo>
                  <a:lnTo>
                    <a:pt x="0" y="350"/>
                  </a:lnTo>
                  <a:lnTo>
                    <a:pt x="0" y="310"/>
                  </a:lnTo>
                  <a:lnTo>
                    <a:pt x="12" y="270"/>
                  </a:lnTo>
                  <a:lnTo>
                    <a:pt x="24" y="180"/>
                  </a:lnTo>
                  <a:lnTo>
                    <a:pt x="24" y="60"/>
                  </a:lnTo>
                  <a:lnTo>
                    <a:pt x="12" y="20"/>
                  </a:lnTo>
                  <a:lnTo>
                    <a:pt x="24" y="0"/>
                  </a:lnTo>
                  <a:lnTo>
                    <a:pt x="24" y="20"/>
                  </a:lnTo>
                  <a:lnTo>
                    <a:pt x="48" y="120"/>
                  </a:lnTo>
                  <a:lnTo>
                    <a:pt x="60" y="240"/>
                  </a:lnTo>
                  <a:lnTo>
                    <a:pt x="48" y="350"/>
                  </a:lnTo>
                  <a:lnTo>
                    <a:pt x="24" y="450"/>
                  </a:lnTo>
                  <a:lnTo>
                    <a:pt x="24" y="43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0" name="Freeform 46"/>
            <p:cNvSpPr>
              <a:spLocks/>
            </p:cNvSpPr>
            <p:nvPr/>
          </p:nvSpPr>
          <p:spPr bwMode="auto">
            <a:xfrm>
              <a:off x="10093" y="14555"/>
              <a:ext cx="246" cy="197"/>
            </a:xfrm>
            <a:custGeom>
              <a:avLst/>
              <a:gdLst/>
              <a:ahLst/>
              <a:cxnLst>
                <a:cxn ang="0">
                  <a:pos x="253" y="170"/>
                </a:cxn>
                <a:cxn ang="0">
                  <a:pos x="193" y="90"/>
                </a:cxn>
                <a:cxn ang="0">
                  <a:pos x="133" y="20"/>
                </a:cxn>
                <a:cxn ang="0">
                  <a:pos x="61" y="0"/>
                </a:cxn>
                <a:cxn ang="0">
                  <a:pos x="36" y="0"/>
                </a:cxn>
                <a:cxn ang="0">
                  <a:pos x="12" y="40"/>
                </a:cxn>
                <a:cxn ang="0">
                  <a:pos x="0" y="70"/>
                </a:cxn>
                <a:cxn ang="0">
                  <a:pos x="0" y="110"/>
                </a:cxn>
                <a:cxn ang="0">
                  <a:pos x="12" y="130"/>
                </a:cxn>
                <a:cxn ang="0">
                  <a:pos x="24" y="110"/>
                </a:cxn>
                <a:cxn ang="0">
                  <a:pos x="73" y="70"/>
                </a:cxn>
                <a:cxn ang="0">
                  <a:pos x="133" y="90"/>
                </a:cxn>
                <a:cxn ang="0">
                  <a:pos x="193" y="130"/>
                </a:cxn>
                <a:cxn ang="0">
                  <a:pos x="241" y="190"/>
                </a:cxn>
                <a:cxn ang="0">
                  <a:pos x="253" y="190"/>
                </a:cxn>
                <a:cxn ang="0">
                  <a:pos x="253" y="170"/>
                </a:cxn>
              </a:cxnLst>
              <a:rect l="0" t="0" r="r" b="b"/>
              <a:pathLst>
                <a:path w="253" h="190">
                  <a:moveTo>
                    <a:pt x="253" y="170"/>
                  </a:moveTo>
                  <a:lnTo>
                    <a:pt x="193" y="90"/>
                  </a:lnTo>
                  <a:lnTo>
                    <a:pt x="133" y="20"/>
                  </a:lnTo>
                  <a:lnTo>
                    <a:pt x="61" y="0"/>
                  </a:lnTo>
                  <a:lnTo>
                    <a:pt x="36" y="0"/>
                  </a:lnTo>
                  <a:lnTo>
                    <a:pt x="12" y="40"/>
                  </a:lnTo>
                  <a:lnTo>
                    <a:pt x="0" y="70"/>
                  </a:lnTo>
                  <a:lnTo>
                    <a:pt x="0" y="110"/>
                  </a:lnTo>
                  <a:lnTo>
                    <a:pt x="12" y="130"/>
                  </a:lnTo>
                  <a:lnTo>
                    <a:pt x="24" y="110"/>
                  </a:lnTo>
                  <a:lnTo>
                    <a:pt x="73" y="70"/>
                  </a:lnTo>
                  <a:lnTo>
                    <a:pt x="133" y="90"/>
                  </a:lnTo>
                  <a:lnTo>
                    <a:pt x="193" y="130"/>
                  </a:lnTo>
                  <a:lnTo>
                    <a:pt x="241" y="190"/>
                  </a:lnTo>
                  <a:lnTo>
                    <a:pt x="253" y="190"/>
                  </a:lnTo>
                  <a:lnTo>
                    <a:pt x="253" y="17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1" name="Freeform 47"/>
            <p:cNvSpPr>
              <a:spLocks/>
            </p:cNvSpPr>
            <p:nvPr/>
          </p:nvSpPr>
          <p:spPr bwMode="auto">
            <a:xfrm>
              <a:off x="10023" y="14857"/>
              <a:ext cx="82" cy="469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60" y="0"/>
                </a:cxn>
                <a:cxn ang="0">
                  <a:pos x="36" y="60"/>
                </a:cxn>
                <a:cxn ang="0">
                  <a:pos x="12" y="120"/>
                </a:cxn>
                <a:cxn ang="0">
                  <a:pos x="0" y="210"/>
                </a:cxn>
                <a:cxn ang="0">
                  <a:pos x="12" y="310"/>
                </a:cxn>
                <a:cxn ang="0">
                  <a:pos x="48" y="430"/>
                </a:cxn>
                <a:cxn ang="0">
                  <a:pos x="60" y="450"/>
                </a:cxn>
                <a:cxn ang="0">
                  <a:pos x="72" y="450"/>
                </a:cxn>
                <a:cxn ang="0">
                  <a:pos x="84" y="430"/>
                </a:cxn>
                <a:cxn ang="0">
                  <a:pos x="72" y="390"/>
                </a:cxn>
                <a:cxn ang="0">
                  <a:pos x="60" y="310"/>
                </a:cxn>
                <a:cxn ang="0">
                  <a:pos x="60" y="250"/>
                </a:cxn>
                <a:cxn ang="0">
                  <a:pos x="72" y="160"/>
                </a:cxn>
                <a:cxn ang="0">
                  <a:pos x="84" y="80"/>
                </a:cxn>
                <a:cxn ang="0">
                  <a:pos x="84" y="0"/>
                </a:cxn>
              </a:cxnLst>
              <a:rect l="0" t="0" r="r" b="b"/>
              <a:pathLst>
                <a:path w="84" h="450">
                  <a:moveTo>
                    <a:pt x="84" y="0"/>
                  </a:moveTo>
                  <a:lnTo>
                    <a:pt x="60" y="0"/>
                  </a:lnTo>
                  <a:lnTo>
                    <a:pt x="36" y="60"/>
                  </a:lnTo>
                  <a:lnTo>
                    <a:pt x="12" y="120"/>
                  </a:lnTo>
                  <a:lnTo>
                    <a:pt x="0" y="210"/>
                  </a:lnTo>
                  <a:lnTo>
                    <a:pt x="12" y="310"/>
                  </a:lnTo>
                  <a:lnTo>
                    <a:pt x="48" y="430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30"/>
                  </a:lnTo>
                  <a:lnTo>
                    <a:pt x="72" y="390"/>
                  </a:lnTo>
                  <a:lnTo>
                    <a:pt x="60" y="310"/>
                  </a:lnTo>
                  <a:lnTo>
                    <a:pt x="60" y="250"/>
                  </a:lnTo>
                  <a:lnTo>
                    <a:pt x="72" y="160"/>
                  </a:lnTo>
                  <a:lnTo>
                    <a:pt x="84" y="8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2" name="Freeform 48"/>
            <p:cNvSpPr>
              <a:spLocks/>
            </p:cNvSpPr>
            <p:nvPr/>
          </p:nvSpPr>
          <p:spPr bwMode="auto">
            <a:xfrm>
              <a:off x="2045" y="13793"/>
              <a:ext cx="304" cy="699"/>
            </a:xfrm>
            <a:custGeom>
              <a:avLst/>
              <a:gdLst/>
              <a:ahLst/>
              <a:cxnLst>
                <a:cxn ang="0">
                  <a:pos x="144" y="60"/>
                </a:cxn>
                <a:cxn ang="0">
                  <a:pos x="96" y="40"/>
                </a:cxn>
                <a:cxn ang="0">
                  <a:pos x="60" y="40"/>
                </a:cxn>
                <a:cxn ang="0">
                  <a:pos x="60" y="100"/>
                </a:cxn>
                <a:cxn ang="0">
                  <a:pos x="72" y="220"/>
                </a:cxn>
                <a:cxn ang="0">
                  <a:pos x="72" y="390"/>
                </a:cxn>
                <a:cxn ang="0">
                  <a:pos x="48" y="510"/>
                </a:cxn>
                <a:cxn ang="0">
                  <a:pos x="12" y="630"/>
                </a:cxn>
                <a:cxn ang="0">
                  <a:pos x="0" y="670"/>
                </a:cxn>
                <a:cxn ang="0">
                  <a:pos x="12" y="670"/>
                </a:cxn>
                <a:cxn ang="0">
                  <a:pos x="36" y="630"/>
                </a:cxn>
                <a:cxn ang="0">
                  <a:pos x="72" y="550"/>
                </a:cxn>
                <a:cxn ang="0">
                  <a:pos x="168" y="350"/>
                </a:cxn>
                <a:cxn ang="0">
                  <a:pos x="265" y="140"/>
                </a:cxn>
                <a:cxn ang="0">
                  <a:pos x="301" y="60"/>
                </a:cxn>
                <a:cxn ang="0">
                  <a:pos x="313" y="20"/>
                </a:cxn>
                <a:cxn ang="0">
                  <a:pos x="313" y="0"/>
                </a:cxn>
                <a:cxn ang="0">
                  <a:pos x="301" y="0"/>
                </a:cxn>
                <a:cxn ang="0">
                  <a:pos x="265" y="20"/>
                </a:cxn>
                <a:cxn ang="0">
                  <a:pos x="217" y="40"/>
                </a:cxn>
                <a:cxn ang="0">
                  <a:pos x="168" y="80"/>
                </a:cxn>
                <a:cxn ang="0">
                  <a:pos x="156" y="80"/>
                </a:cxn>
                <a:cxn ang="0">
                  <a:pos x="144" y="60"/>
                </a:cxn>
              </a:cxnLst>
              <a:rect l="0" t="0" r="r" b="b"/>
              <a:pathLst>
                <a:path w="313" h="670">
                  <a:moveTo>
                    <a:pt x="144" y="60"/>
                  </a:moveTo>
                  <a:lnTo>
                    <a:pt x="96" y="40"/>
                  </a:lnTo>
                  <a:lnTo>
                    <a:pt x="60" y="40"/>
                  </a:lnTo>
                  <a:lnTo>
                    <a:pt x="60" y="100"/>
                  </a:lnTo>
                  <a:lnTo>
                    <a:pt x="72" y="220"/>
                  </a:lnTo>
                  <a:lnTo>
                    <a:pt x="72" y="390"/>
                  </a:lnTo>
                  <a:lnTo>
                    <a:pt x="48" y="510"/>
                  </a:lnTo>
                  <a:lnTo>
                    <a:pt x="12" y="630"/>
                  </a:lnTo>
                  <a:lnTo>
                    <a:pt x="0" y="670"/>
                  </a:lnTo>
                  <a:lnTo>
                    <a:pt x="12" y="670"/>
                  </a:lnTo>
                  <a:lnTo>
                    <a:pt x="36" y="630"/>
                  </a:lnTo>
                  <a:lnTo>
                    <a:pt x="72" y="550"/>
                  </a:lnTo>
                  <a:lnTo>
                    <a:pt x="168" y="350"/>
                  </a:lnTo>
                  <a:lnTo>
                    <a:pt x="265" y="140"/>
                  </a:lnTo>
                  <a:lnTo>
                    <a:pt x="301" y="60"/>
                  </a:lnTo>
                  <a:lnTo>
                    <a:pt x="313" y="20"/>
                  </a:lnTo>
                  <a:lnTo>
                    <a:pt x="313" y="0"/>
                  </a:lnTo>
                  <a:lnTo>
                    <a:pt x="301" y="0"/>
                  </a:lnTo>
                  <a:lnTo>
                    <a:pt x="265" y="20"/>
                  </a:lnTo>
                  <a:lnTo>
                    <a:pt x="217" y="40"/>
                  </a:lnTo>
                  <a:lnTo>
                    <a:pt x="168" y="80"/>
                  </a:lnTo>
                  <a:lnTo>
                    <a:pt x="156" y="80"/>
                  </a:lnTo>
                  <a:lnTo>
                    <a:pt x="144" y="6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3" name="Freeform 49"/>
            <p:cNvSpPr>
              <a:spLocks/>
            </p:cNvSpPr>
            <p:nvPr/>
          </p:nvSpPr>
          <p:spPr bwMode="auto">
            <a:xfrm>
              <a:off x="1917" y="14044"/>
              <a:ext cx="82" cy="532"/>
            </a:xfrm>
            <a:custGeom>
              <a:avLst/>
              <a:gdLst/>
              <a:ahLst/>
              <a:cxnLst>
                <a:cxn ang="0">
                  <a:pos x="24" y="510"/>
                </a:cxn>
                <a:cxn ang="0">
                  <a:pos x="60" y="370"/>
                </a:cxn>
                <a:cxn ang="0">
                  <a:pos x="84" y="230"/>
                </a:cxn>
                <a:cxn ang="0">
                  <a:pos x="84" y="100"/>
                </a:cxn>
                <a:cxn ang="0">
                  <a:pos x="60" y="0"/>
                </a:cxn>
                <a:cxn ang="0">
                  <a:pos x="36" y="0"/>
                </a:cxn>
                <a:cxn ang="0">
                  <a:pos x="12" y="20"/>
                </a:cxn>
                <a:cxn ang="0">
                  <a:pos x="0" y="60"/>
                </a:cxn>
                <a:cxn ang="0">
                  <a:pos x="0" y="100"/>
                </a:cxn>
                <a:cxn ang="0">
                  <a:pos x="24" y="190"/>
                </a:cxn>
                <a:cxn ang="0">
                  <a:pos x="48" y="310"/>
                </a:cxn>
                <a:cxn ang="0">
                  <a:pos x="36" y="410"/>
                </a:cxn>
                <a:cxn ang="0">
                  <a:pos x="12" y="490"/>
                </a:cxn>
                <a:cxn ang="0">
                  <a:pos x="12" y="510"/>
                </a:cxn>
                <a:cxn ang="0">
                  <a:pos x="24" y="510"/>
                </a:cxn>
              </a:cxnLst>
              <a:rect l="0" t="0" r="r" b="b"/>
              <a:pathLst>
                <a:path w="84" h="510">
                  <a:moveTo>
                    <a:pt x="24" y="510"/>
                  </a:moveTo>
                  <a:lnTo>
                    <a:pt x="60" y="370"/>
                  </a:lnTo>
                  <a:lnTo>
                    <a:pt x="84" y="230"/>
                  </a:lnTo>
                  <a:lnTo>
                    <a:pt x="84" y="100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20"/>
                  </a:lnTo>
                  <a:lnTo>
                    <a:pt x="0" y="60"/>
                  </a:lnTo>
                  <a:lnTo>
                    <a:pt x="0" y="100"/>
                  </a:lnTo>
                  <a:lnTo>
                    <a:pt x="24" y="190"/>
                  </a:lnTo>
                  <a:lnTo>
                    <a:pt x="48" y="310"/>
                  </a:lnTo>
                  <a:lnTo>
                    <a:pt x="36" y="410"/>
                  </a:lnTo>
                  <a:lnTo>
                    <a:pt x="12" y="490"/>
                  </a:lnTo>
                  <a:lnTo>
                    <a:pt x="12" y="510"/>
                  </a:lnTo>
                  <a:lnTo>
                    <a:pt x="24" y="51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4" name="Freeform 50"/>
            <p:cNvSpPr>
              <a:spLocks/>
            </p:cNvSpPr>
            <p:nvPr/>
          </p:nvSpPr>
          <p:spPr bwMode="auto">
            <a:xfrm>
              <a:off x="1778" y="13698"/>
              <a:ext cx="232" cy="221"/>
            </a:xfrm>
            <a:custGeom>
              <a:avLst/>
              <a:gdLst/>
              <a:ahLst/>
              <a:cxnLst>
                <a:cxn ang="0">
                  <a:pos x="228" y="90"/>
                </a:cxn>
                <a:cxn ang="0">
                  <a:pos x="180" y="30"/>
                </a:cxn>
                <a:cxn ang="0">
                  <a:pos x="132" y="0"/>
                </a:cxn>
                <a:cxn ang="0">
                  <a:pos x="72" y="0"/>
                </a:cxn>
                <a:cxn ang="0">
                  <a:pos x="24" y="30"/>
                </a:cxn>
                <a:cxn ang="0">
                  <a:pos x="0" y="70"/>
                </a:cxn>
                <a:cxn ang="0">
                  <a:pos x="0" y="90"/>
                </a:cxn>
                <a:cxn ang="0">
                  <a:pos x="12" y="90"/>
                </a:cxn>
                <a:cxn ang="0">
                  <a:pos x="36" y="90"/>
                </a:cxn>
                <a:cxn ang="0">
                  <a:pos x="120" y="110"/>
                </a:cxn>
                <a:cxn ang="0">
                  <a:pos x="156" y="130"/>
                </a:cxn>
                <a:cxn ang="0">
                  <a:pos x="192" y="190"/>
                </a:cxn>
                <a:cxn ang="0">
                  <a:pos x="204" y="210"/>
                </a:cxn>
                <a:cxn ang="0">
                  <a:pos x="228" y="190"/>
                </a:cxn>
                <a:cxn ang="0">
                  <a:pos x="240" y="150"/>
                </a:cxn>
                <a:cxn ang="0">
                  <a:pos x="228" y="90"/>
                </a:cxn>
              </a:cxnLst>
              <a:rect l="0" t="0" r="r" b="b"/>
              <a:pathLst>
                <a:path w="240" h="210">
                  <a:moveTo>
                    <a:pt x="228" y="90"/>
                  </a:moveTo>
                  <a:lnTo>
                    <a:pt x="180" y="30"/>
                  </a:lnTo>
                  <a:lnTo>
                    <a:pt x="132" y="0"/>
                  </a:lnTo>
                  <a:lnTo>
                    <a:pt x="72" y="0"/>
                  </a:lnTo>
                  <a:lnTo>
                    <a:pt x="24" y="30"/>
                  </a:lnTo>
                  <a:lnTo>
                    <a:pt x="0" y="70"/>
                  </a:lnTo>
                  <a:lnTo>
                    <a:pt x="0" y="90"/>
                  </a:lnTo>
                  <a:lnTo>
                    <a:pt x="12" y="90"/>
                  </a:lnTo>
                  <a:lnTo>
                    <a:pt x="36" y="90"/>
                  </a:lnTo>
                  <a:lnTo>
                    <a:pt x="120" y="110"/>
                  </a:lnTo>
                  <a:lnTo>
                    <a:pt x="156" y="130"/>
                  </a:lnTo>
                  <a:lnTo>
                    <a:pt x="192" y="190"/>
                  </a:lnTo>
                  <a:lnTo>
                    <a:pt x="204" y="210"/>
                  </a:lnTo>
                  <a:lnTo>
                    <a:pt x="228" y="190"/>
                  </a:lnTo>
                  <a:lnTo>
                    <a:pt x="240" y="150"/>
                  </a:lnTo>
                  <a:lnTo>
                    <a:pt x="228" y="9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5" name="Freeform 51"/>
            <p:cNvSpPr>
              <a:spLocks/>
            </p:cNvSpPr>
            <p:nvPr/>
          </p:nvSpPr>
          <p:spPr bwMode="auto">
            <a:xfrm>
              <a:off x="1591" y="14794"/>
              <a:ext cx="187" cy="105"/>
            </a:xfrm>
            <a:custGeom>
              <a:avLst/>
              <a:gdLst/>
              <a:ahLst/>
              <a:cxnLst>
                <a:cxn ang="0">
                  <a:pos x="180" y="60"/>
                </a:cxn>
                <a:cxn ang="0">
                  <a:pos x="144" y="60"/>
                </a:cxn>
                <a:cxn ang="0">
                  <a:pos x="108" y="20"/>
                </a:cxn>
                <a:cxn ang="0">
                  <a:pos x="84" y="0"/>
                </a:cxn>
                <a:cxn ang="0">
                  <a:pos x="72" y="0"/>
                </a:cxn>
                <a:cxn ang="0">
                  <a:pos x="0" y="80"/>
                </a:cxn>
                <a:cxn ang="0">
                  <a:pos x="12" y="100"/>
                </a:cxn>
                <a:cxn ang="0">
                  <a:pos x="72" y="60"/>
                </a:cxn>
                <a:cxn ang="0">
                  <a:pos x="96" y="60"/>
                </a:cxn>
                <a:cxn ang="0">
                  <a:pos x="132" y="100"/>
                </a:cxn>
                <a:cxn ang="0">
                  <a:pos x="180" y="80"/>
                </a:cxn>
                <a:cxn ang="0">
                  <a:pos x="180" y="60"/>
                </a:cxn>
                <a:cxn ang="0">
                  <a:pos x="192" y="60"/>
                </a:cxn>
                <a:cxn ang="0">
                  <a:pos x="180" y="60"/>
                </a:cxn>
              </a:cxnLst>
              <a:rect l="0" t="0" r="r" b="b"/>
              <a:pathLst>
                <a:path w="192" h="100">
                  <a:moveTo>
                    <a:pt x="180" y="60"/>
                  </a:moveTo>
                  <a:lnTo>
                    <a:pt x="144" y="60"/>
                  </a:lnTo>
                  <a:lnTo>
                    <a:pt x="108" y="20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0" y="80"/>
                  </a:lnTo>
                  <a:lnTo>
                    <a:pt x="12" y="100"/>
                  </a:lnTo>
                  <a:lnTo>
                    <a:pt x="72" y="60"/>
                  </a:lnTo>
                  <a:lnTo>
                    <a:pt x="96" y="60"/>
                  </a:lnTo>
                  <a:lnTo>
                    <a:pt x="132" y="100"/>
                  </a:lnTo>
                  <a:lnTo>
                    <a:pt x="180" y="80"/>
                  </a:lnTo>
                  <a:lnTo>
                    <a:pt x="180" y="60"/>
                  </a:lnTo>
                  <a:lnTo>
                    <a:pt x="192" y="60"/>
                  </a:lnTo>
                  <a:lnTo>
                    <a:pt x="180" y="6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6" name="Freeform 52"/>
            <p:cNvSpPr>
              <a:spLocks/>
            </p:cNvSpPr>
            <p:nvPr/>
          </p:nvSpPr>
          <p:spPr bwMode="auto">
            <a:xfrm>
              <a:off x="1603" y="14878"/>
              <a:ext cx="279" cy="668"/>
            </a:xfrm>
            <a:custGeom>
              <a:avLst/>
              <a:gdLst/>
              <a:ahLst/>
              <a:cxnLst>
                <a:cxn ang="0">
                  <a:pos x="288" y="20"/>
                </a:cxn>
                <a:cxn ang="0">
                  <a:pos x="276" y="60"/>
                </a:cxn>
                <a:cxn ang="0">
                  <a:pos x="240" y="140"/>
                </a:cxn>
                <a:cxn ang="0">
                  <a:pos x="156" y="330"/>
                </a:cxn>
                <a:cxn ang="0">
                  <a:pos x="60" y="530"/>
                </a:cxn>
                <a:cxn ang="0">
                  <a:pos x="24" y="600"/>
                </a:cxn>
                <a:cxn ang="0">
                  <a:pos x="0" y="640"/>
                </a:cxn>
                <a:cxn ang="0">
                  <a:pos x="0" y="620"/>
                </a:cxn>
                <a:cxn ang="0">
                  <a:pos x="0" y="580"/>
                </a:cxn>
                <a:cxn ang="0">
                  <a:pos x="24" y="410"/>
                </a:cxn>
                <a:cxn ang="0">
                  <a:pos x="24" y="330"/>
                </a:cxn>
                <a:cxn ang="0">
                  <a:pos x="12" y="270"/>
                </a:cxn>
                <a:cxn ang="0">
                  <a:pos x="12" y="250"/>
                </a:cxn>
                <a:cxn ang="0">
                  <a:pos x="24" y="250"/>
                </a:cxn>
                <a:cxn ang="0">
                  <a:pos x="72" y="230"/>
                </a:cxn>
                <a:cxn ang="0">
                  <a:pos x="144" y="170"/>
                </a:cxn>
                <a:cxn ang="0">
                  <a:pos x="216" y="100"/>
                </a:cxn>
                <a:cxn ang="0">
                  <a:pos x="264" y="20"/>
                </a:cxn>
                <a:cxn ang="0">
                  <a:pos x="288" y="0"/>
                </a:cxn>
                <a:cxn ang="0">
                  <a:pos x="288" y="20"/>
                </a:cxn>
              </a:cxnLst>
              <a:rect l="0" t="0" r="r" b="b"/>
              <a:pathLst>
                <a:path w="288" h="640">
                  <a:moveTo>
                    <a:pt x="288" y="20"/>
                  </a:moveTo>
                  <a:lnTo>
                    <a:pt x="276" y="60"/>
                  </a:lnTo>
                  <a:lnTo>
                    <a:pt x="240" y="140"/>
                  </a:lnTo>
                  <a:lnTo>
                    <a:pt x="156" y="330"/>
                  </a:lnTo>
                  <a:lnTo>
                    <a:pt x="60" y="530"/>
                  </a:lnTo>
                  <a:lnTo>
                    <a:pt x="24" y="600"/>
                  </a:lnTo>
                  <a:lnTo>
                    <a:pt x="0" y="640"/>
                  </a:lnTo>
                  <a:lnTo>
                    <a:pt x="0" y="620"/>
                  </a:lnTo>
                  <a:lnTo>
                    <a:pt x="0" y="580"/>
                  </a:lnTo>
                  <a:lnTo>
                    <a:pt x="24" y="410"/>
                  </a:lnTo>
                  <a:lnTo>
                    <a:pt x="24" y="330"/>
                  </a:lnTo>
                  <a:lnTo>
                    <a:pt x="12" y="270"/>
                  </a:lnTo>
                  <a:lnTo>
                    <a:pt x="12" y="250"/>
                  </a:lnTo>
                  <a:lnTo>
                    <a:pt x="24" y="250"/>
                  </a:lnTo>
                  <a:lnTo>
                    <a:pt x="72" y="230"/>
                  </a:lnTo>
                  <a:lnTo>
                    <a:pt x="144" y="170"/>
                  </a:lnTo>
                  <a:lnTo>
                    <a:pt x="216" y="100"/>
                  </a:lnTo>
                  <a:lnTo>
                    <a:pt x="264" y="20"/>
                  </a:lnTo>
                  <a:lnTo>
                    <a:pt x="288" y="0"/>
                  </a:lnTo>
                  <a:lnTo>
                    <a:pt x="288" y="2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7" name="Freeform 53"/>
            <p:cNvSpPr>
              <a:spLocks/>
            </p:cNvSpPr>
            <p:nvPr/>
          </p:nvSpPr>
          <p:spPr bwMode="auto">
            <a:xfrm>
              <a:off x="1871" y="15201"/>
              <a:ext cx="35" cy="471"/>
            </a:xfrm>
            <a:custGeom>
              <a:avLst/>
              <a:gdLst/>
              <a:ahLst/>
              <a:cxnLst>
                <a:cxn ang="0">
                  <a:pos x="24" y="430"/>
                </a:cxn>
                <a:cxn ang="0">
                  <a:pos x="36" y="350"/>
                </a:cxn>
                <a:cxn ang="0">
                  <a:pos x="36" y="310"/>
                </a:cxn>
                <a:cxn ang="0">
                  <a:pos x="36" y="270"/>
                </a:cxn>
                <a:cxn ang="0">
                  <a:pos x="24" y="180"/>
                </a:cxn>
                <a:cxn ang="0">
                  <a:pos x="36" y="60"/>
                </a:cxn>
                <a:cxn ang="0">
                  <a:pos x="36" y="20"/>
                </a:cxn>
                <a:cxn ang="0">
                  <a:pos x="36" y="0"/>
                </a:cxn>
                <a:cxn ang="0">
                  <a:pos x="24" y="0"/>
                </a:cxn>
                <a:cxn ang="0">
                  <a:pos x="12" y="20"/>
                </a:cxn>
                <a:cxn ang="0">
                  <a:pos x="0" y="120"/>
                </a:cxn>
                <a:cxn ang="0">
                  <a:pos x="0" y="240"/>
                </a:cxn>
                <a:cxn ang="0">
                  <a:pos x="0" y="350"/>
                </a:cxn>
                <a:cxn ang="0">
                  <a:pos x="12" y="450"/>
                </a:cxn>
                <a:cxn ang="0">
                  <a:pos x="24" y="450"/>
                </a:cxn>
                <a:cxn ang="0">
                  <a:pos x="24" y="430"/>
                </a:cxn>
              </a:cxnLst>
              <a:rect l="0" t="0" r="r" b="b"/>
              <a:pathLst>
                <a:path w="36" h="450">
                  <a:moveTo>
                    <a:pt x="24" y="430"/>
                  </a:moveTo>
                  <a:lnTo>
                    <a:pt x="36" y="350"/>
                  </a:lnTo>
                  <a:lnTo>
                    <a:pt x="36" y="310"/>
                  </a:lnTo>
                  <a:lnTo>
                    <a:pt x="36" y="270"/>
                  </a:lnTo>
                  <a:lnTo>
                    <a:pt x="24" y="180"/>
                  </a:lnTo>
                  <a:lnTo>
                    <a:pt x="36" y="60"/>
                  </a:lnTo>
                  <a:lnTo>
                    <a:pt x="36" y="20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12" y="20"/>
                  </a:lnTo>
                  <a:lnTo>
                    <a:pt x="0" y="120"/>
                  </a:lnTo>
                  <a:lnTo>
                    <a:pt x="0" y="240"/>
                  </a:lnTo>
                  <a:lnTo>
                    <a:pt x="0" y="350"/>
                  </a:lnTo>
                  <a:lnTo>
                    <a:pt x="12" y="450"/>
                  </a:lnTo>
                  <a:lnTo>
                    <a:pt x="24" y="450"/>
                  </a:lnTo>
                  <a:lnTo>
                    <a:pt x="24" y="43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8" name="Freeform 54"/>
            <p:cNvSpPr>
              <a:spLocks/>
            </p:cNvSpPr>
            <p:nvPr/>
          </p:nvSpPr>
          <p:spPr bwMode="auto">
            <a:xfrm>
              <a:off x="2045" y="14555"/>
              <a:ext cx="257" cy="197"/>
            </a:xfrm>
            <a:custGeom>
              <a:avLst/>
              <a:gdLst/>
              <a:ahLst/>
              <a:cxnLst>
                <a:cxn ang="0">
                  <a:pos x="0" y="170"/>
                </a:cxn>
                <a:cxn ang="0">
                  <a:pos x="48" y="90"/>
                </a:cxn>
                <a:cxn ang="0">
                  <a:pos x="120" y="20"/>
                </a:cxn>
                <a:cxn ang="0">
                  <a:pos x="193" y="0"/>
                </a:cxn>
                <a:cxn ang="0">
                  <a:pos x="229" y="0"/>
                </a:cxn>
                <a:cxn ang="0">
                  <a:pos x="253" y="40"/>
                </a:cxn>
                <a:cxn ang="0">
                  <a:pos x="265" y="70"/>
                </a:cxn>
                <a:cxn ang="0">
                  <a:pos x="253" y="110"/>
                </a:cxn>
                <a:cxn ang="0">
                  <a:pos x="241" y="130"/>
                </a:cxn>
                <a:cxn ang="0">
                  <a:pos x="229" y="110"/>
                </a:cxn>
                <a:cxn ang="0">
                  <a:pos x="180" y="70"/>
                </a:cxn>
                <a:cxn ang="0">
                  <a:pos x="108" y="90"/>
                </a:cxn>
                <a:cxn ang="0">
                  <a:pos x="48" y="130"/>
                </a:cxn>
                <a:cxn ang="0">
                  <a:pos x="0" y="190"/>
                </a:cxn>
                <a:cxn ang="0">
                  <a:pos x="0" y="190"/>
                </a:cxn>
                <a:cxn ang="0">
                  <a:pos x="0" y="170"/>
                </a:cxn>
              </a:cxnLst>
              <a:rect l="0" t="0" r="r" b="b"/>
              <a:pathLst>
                <a:path w="265" h="190">
                  <a:moveTo>
                    <a:pt x="0" y="170"/>
                  </a:moveTo>
                  <a:lnTo>
                    <a:pt x="48" y="90"/>
                  </a:lnTo>
                  <a:lnTo>
                    <a:pt x="120" y="20"/>
                  </a:lnTo>
                  <a:lnTo>
                    <a:pt x="193" y="0"/>
                  </a:lnTo>
                  <a:lnTo>
                    <a:pt x="229" y="0"/>
                  </a:lnTo>
                  <a:lnTo>
                    <a:pt x="253" y="40"/>
                  </a:lnTo>
                  <a:lnTo>
                    <a:pt x="265" y="70"/>
                  </a:lnTo>
                  <a:lnTo>
                    <a:pt x="253" y="110"/>
                  </a:lnTo>
                  <a:lnTo>
                    <a:pt x="241" y="130"/>
                  </a:lnTo>
                  <a:lnTo>
                    <a:pt x="229" y="110"/>
                  </a:lnTo>
                  <a:lnTo>
                    <a:pt x="180" y="70"/>
                  </a:lnTo>
                  <a:lnTo>
                    <a:pt x="108" y="90"/>
                  </a:lnTo>
                  <a:lnTo>
                    <a:pt x="48" y="130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199" name="Freeform 55"/>
            <p:cNvSpPr>
              <a:spLocks/>
            </p:cNvSpPr>
            <p:nvPr/>
          </p:nvSpPr>
          <p:spPr bwMode="auto">
            <a:xfrm>
              <a:off x="2267" y="14857"/>
              <a:ext cx="94" cy="46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6" y="0"/>
                </a:cxn>
                <a:cxn ang="0">
                  <a:pos x="72" y="60"/>
                </a:cxn>
                <a:cxn ang="0">
                  <a:pos x="84" y="120"/>
                </a:cxn>
                <a:cxn ang="0">
                  <a:pos x="96" y="210"/>
                </a:cxn>
                <a:cxn ang="0">
                  <a:pos x="84" y="310"/>
                </a:cxn>
                <a:cxn ang="0">
                  <a:pos x="48" y="430"/>
                </a:cxn>
                <a:cxn ang="0">
                  <a:pos x="36" y="450"/>
                </a:cxn>
                <a:cxn ang="0">
                  <a:pos x="24" y="450"/>
                </a:cxn>
                <a:cxn ang="0">
                  <a:pos x="24" y="430"/>
                </a:cxn>
                <a:cxn ang="0">
                  <a:pos x="36" y="390"/>
                </a:cxn>
                <a:cxn ang="0">
                  <a:pos x="36" y="310"/>
                </a:cxn>
                <a:cxn ang="0">
                  <a:pos x="36" y="250"/>
                </a:cxn>
                <a:cxn ang="0">
                  <a:pos x="24" y="160"/>
                </a:cxn>
                <a:cxn ang="0">
                  <a:pos x="0" y="80"/>
                </a:cxn>
                <a:cxn ang="0">
                  <a:pos x="12" y="0"/>
                </a:cxn>
              </a:cxnLst>
              <a:rect l="0" t="0" r="r" b="b"/>
              <a:pathLst>
                <a:path w="96" h="450">
                  <a:moveTo>
                    <a:pt x="12" y="0"/>
                  </a:moveTo>
                  <a:lnTo>
                    <a:pt x="36" y="0"/>
                  </a:lnTo>
                  <a:lnTo>
                    <a:pt x="72" y="60"/>
                  </a:lnTo>
                  <a:lnTo>
                    <a:pt x="84" y="120"/>
                  </a:lnTo>
                  <a:lnTo>
                    <a:pt x="96" y="210"/>
                  </a:lnTo>
                  <a:lnTo>
                    <a:pt x="84" y="310"/>
                  </a:lnTo>
                  <a:lnTo>
                    <a:pt x="48" y="430"/>
                  </a:lnTo>
                  <a:lnTo>
                    <a:pt x="36" y="450"/>
                  </a:lnTo>
                  <a:lnTo>
                    <a:pt x="24" y="450"/>
                  </a:lnTo>
                  <a:lnTo>
                    <a:pt x="24" y="430"/>
                  </a:lnTo>
                  <a:lnTo>
                    <a:pt x="36" y="390"/>
                  </a:lnTo>
                  <a:lnTo>
                    <a:pt x="36" y="310"/>
                  </a:lnTo>
                  <a:lnTo>
                    <a:pt x="36" y="250"/>
                  </a:lnTo>
                  <a:lnTo>
                    <a:pt x="24" y="160"/>
                  </a:lnTo>
                  <a:lnTo>
                    <a:pt x="0" y="8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762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0" name="Freeform 56"/>
            <p:cNvSpPr>
              <a:spLocks/>
            </p:cNvSpPr>
            <p:nvPr/>
          </p:nvSpPr>
          <p:spPr bwMode="auto">
            <a:xfrm>
              <a:off x="1952" y="1407"/>
              <a:ext cx="8468" cy="834"/>
            </a:xfrm>
            <a:custGeom>
              <a:avLst/>
              <a:gdLst/>
              <a:ahLst/>
              <a:cxnLst>
                <a:cxn ang="0">
                  <a:pos x="168" y="140"/>
                </a:cxn>
                <a:cxn ang="0">
                  <a:pos x="60" y="310"/>
                </a:cxn>
                <a:cxn ang="0">
                  <a:pos x="60" y="550"/>
                </a:cxn>
                <a:cxn ang="0">
                  <a:pos x="120" y="680"/>
                </a:cxn>
                <a:cxn ang="0">
                  <a:pos x="204" y="700"/>
                </a:cxn>
                <a:cxn ang="0">
                  <a:pos x="264" y="610"/>
                </a:cxn>
                <a:cxn ang="0">
                  <a:pos x="252" y="390"/>
                </a:cxn>
                <a:cxn ang="0">
                  <a:pos x="168" y="350"/>
                </a:cxn>
                <a:cxn ang="0">
                  <a:pos x="156" y="430"/>
                </a:cxn>
                <a:cxn ang="0">
                  <a:pos x="192" y="510"/>
                </a:cxn>
                <a:cxn ang="0">
                  <a:pos x="216" y="450"/>
                </a:cxn>
                <a:cxn ang="0">
                  <a:pos x="204" y="570"/>
                </a:cxn>
                <a:cxn ang="0">
                  <a:pos x="156" y="590"/>
                </a:cxn>
                <a:cxn ang="0">
                  <a:pos x="120" y="510"/>
                </a:cxn>
                <a:cxn ang="0">
                  <a:pos x="120" y="350"/>
                </a:cxn>
                <a:cxn ang="0">
                  <a:pos x="168" y="250"/>
                </a:cxn>
                <a:cxn ang="0">
                  <a:pos x="252" y="270"/>
                </a:cxn>
                <a:cxn ang="0">
                  <a:pos x="313" y="410"/>
                </a:cxn>
                <a:cxn ang="0">
                  <a:pos x="313" y="620"/>
                </a:cxn>
                <a:cxn ang="0">
                  <a:pos x="240" y="780"/>
                </a:cxn>
                <a:cxn ang="0">
                  <a:pos x="108" y="780"/>
                </a:cxn>
                <a:cxn ang="0">
                  <a:pos x="12" y="550"/>
                </a:cxn>
                <a:cxn ang="0">
                  <a:pos x="24" y="250"/>
                </a:cxn>
                <a:cxn ang="0">
                  <a:pos x="156" y="40"/>
                </a:cxn>
                <a:cxn ang="0">
                  <a:pos x="276" y="0"/>
                </a:cxn>
                <a:cxn ang="0">
                  <a:pos x="8526" y="20"/>
                </a:cxn>
                <a:cxn ang="0">
                  <a:pos x="8670" y="140"/>
                </a:cxn>
                <a:cxn ang="0">
                  <a:pos x="8730" y="410"/>
                </a:cxn>
                <a:cxn ang="0">
                  <a:pos x="8694" y="680"/>
                </a:cxn>
                <a:cxn ang="0">
                  <a:pos x="8550" y="800"/>
                </a:cxn>
                <a:cxn ang="0">
                  <a:pos x="8466" y="720"/>
                </a:cxn>
                <a:cxn ang="0">
                  <a:pos x="8417" y="510"/>
                </a:cxn>
                <a:cxn ang="0">
                  <a:pos x="8454" y="330"/>
                </a:cxn>
                <a:cxn ang="0">
                  <a:pos x="8526" y="250"/>
                </a:cxn>
                <a:cxn ang="0">
                  <a:pos x="8598" y="290"/>
                </a:cxn>
                <a:cxn ang="0">
                  <a:pos x="8622" y="430"/>
                </a:cxn>
                <a:cxn ang="0">
                  <a:pos x="8610" y="570"/>
                </a:cxn>
                <a:cxn ang="0">
                  <a:pos x="8562" y="610"/>
                </a:cxn>
                <a:cxn ang="0">
                  <a:pos x="8514" y="490"/>
                </a:cxn>
                <a:cxn ang="0">
                  <a:pos x="8538" y="470"/>
                </a:cxn>
                <a:cxn ang="0">
                  <a:pos x="8586" y="470"/>
                </a:cxn>
                <a:cxn ang="0">
                  <a:pos x="8586" y="390"/>
                </a:cxn>
                <a:cxn ang="0">
                  <a:pos x="8526" y="330"/>
                </a:cxn>
                <a:cxn ang="0">
                  <a:pos x="8466" y="510"/>
                </a:cxn>
                <a:cxn ang="0">
                  <a:pos x="8502" y="660"/>
                </a:cxn>
                <a:cxn ang="0">
                  <a:pos x="8586" y="700"/>
                </a:cxn>
                <a:cxn ang="0">
                  <a:pos x="8658" y="620"/>
                </a:cxn>
                <a:cxn ang="0">
                  <a:pos x="8694" y="430"/>
                </a:cxn>
                <a:cxn ang="0">
                  <a:pos x="8634" y="190"/>
                </a:cxn>
                <a:cxn ang="0">
                  <a:pos x="8466" y="120"/>
                </a:cxn>
              </a:cxnLst>
              <a:rect l="0" t="0" r="r" b="b"/>
              <a:pathLst>
                <a:path w="8730" h="800">
                  <a:moveTo>
                    <a:pt x="276" y="120"/>
                  </a:moveTo>
                  <a:lnTo>
                    <a:pt x="168" y="140"/>
                  </a:lnTo>
                  <a:lnTo>
                    <a:pt x="108" y="190"/>
                  </a:lnTo>
                  <a:lnTo>
                    <a:pt x="60" y="310"/>
                  </a:lnTo>
                  <a:lnTo>
                    <a:pt x="48" y="430"/>
                  </a:lnTo>
                  <a:lnTo>
                    <a:pt x="60" y="550"/>
                  </a:lnTo>
                  <a:lnTo>
                    <a:pt x="84" y="620"/>
                  </a:lnTo>
                  <a:lnTo>
                    <a:pt x="120" y="680"/>
                  </a:lnTo>
                  <a:lnTo>
                    <a:pt x="168" y="700"/>
                  </a:lnTo>
                  <a:lnTo>
                    <a:pt x="204" y="700"/>
                  </a:lnTo>
                  <a:lnTo>
                    <a:pt x="240" y="660"/>
                  </a:lnTo>
                  <a:lnTo>
                    <a:pt x="264" y="610"/>
                  </a:lnTo>
                  <a:lnTo>
                    <a:pt x="276" y="510"/>
                  </a:lnTo>
                  <a:lnTo>
                    <a:pt x="252" y="390"/>
                  </a:lnTo>
                  <a:lnTo>
                    <a:pt x="216" y="330"/>
                  </a:lnTo>
                  <a:lnTo>
                    <a:pt x="168" y="350"/>
                  </a:lnTo>
                  <a:lnTo>
                    <a:pt x="168" y="390"/>
                  </a:lnTo>
                  <a:lnTo>
                    <a:pt x="156" y="430"/>
                  </a:lnTo>
                  <a:lnTo>
                    <a:pt x="168" y="470"/>
                  </a:lnTo>
                  <a:lnTo>
                    <a:pt x="192" y="510"/>
                  </a:lnTo>
                  <a:lnTo>
                    <a:pt x="204" y="470"/>
                  </a:lnTo>
                  <a:lnTo>
                    <a:pt x="216" y="450"/>
                  </a:lnTo>
                  <a:lnTo>
                    <a:pt x="228" y="490"/>
                  </a:lnTo>
                  <a:lnTo>
                    <a:pt x="204" y="570"/>
                  </a:lnTo>
                  <a:lnTo>
                    <a:pt x="168" y="610"/>
                  </a:lnTo>
                  <a:lnTo>
                    <a:pt x="156" y="590"/>
                  </a:lnTo>
                  <a:lnTo>
                    <a:pt x="132" y="570"/>
                  </a:lnTo>
                  <a:lnTo>
                    <a:pt x="120" y="510"/>
                  </a:lnTo>
                  <a:lnTo>
                    <a:pt x="108" y="430"/>
                  </a:lnTo>
                  <a:lnTo>
                    <a:pt x="120" y="350"/>
                  </a:lnTo>
                  <a:lnTo>
                    <a:pt x="144" y="290"/>
                  </a:lnTo>
                  <a:lnTo>
                    <a:pt x="168" y="250"/>
                  </a:lnTo>
                  <a:lnTo>
                    <a:pt x="216" y="250"/>
                  </a:lnTo>
                  <a:lnTo>
                    <a:pt x="252" y="270"/>
                  </a:lnTo>
                  <a:lnTo>
                    <a:pt x="289" y="330"/>
                  </a:lnTo>
                  <a:lnTo>
                    <a:pt x="313" y="410"/>
                  </a:lnTo>
                  <a:lnTo>
                    <a:pt x="325" y="510"/>
                  </a:lnTo>
                  <a:lnTo>
                    <a:pt x="313" y="620"/>
                  </a:lnTo>
                  <a:lnTo>
                    <a:pt x="276" y="720"/>
                  </a:lnTo>
                  <a:lnTo>
                    <a:pt x="240" y="780"/>
                  </a:lnTo>
                  <a:lnTo>
                    <a:pt x="192" y="800"/>
                  </a:lnTo>
                  <a:lnTo>
                    <a:pt x="108" y="780"/>
                  </a:lnTo>
                  <a:lnTo>
                    <a:pt x="48" y="680"/>
                  </a:lnTo>
                  <a:lnTo>
                    <a:pt x="12" y="550"/>
                  </a:lnTo>
                  <a:lnTo>
                    <a:pt x="0" y="410"/>
                  </a:lnTo>
                  <a:lnTo>
                    <a:pt x="24" y="250"/>
                  </a:lnTo>
                  <a:lnTo>
                    <a:pt x="72" y="140"/>
                  </a:lnTo>
                  <a:lnTo>
                    <a:pt x="156" y="40"/>
                  </a:lnTo>
                  <a:lnTo>
                    <a:pt x="216" y="20"/>
                  </a:lnTo>
                  <a:lnTo>
                    <a:pt x="276" y="0"/>
                  </a:lnTo>
                  <a:lnTo>
                    <a:pt x="8466" y="0"/>
                  </a:lnTo>
                  <a:lnTo>
                    <a:pt x="8526" y="20"/>
                  </a:lnTo>
                  <a:lnTo>
                    <a:pt x="8586" y="40"/>
                  </a:lnTo>
                  <a:lnTo>
                    <a:pt x="8670" y="140"/>
                  </a:lnTo>
                  <a:lnTo>
                    <a:pt x="8718" y="250"/>
                  </a:lnTo>
                  <a:lnTo>
                    <a:pt x="8730" y="410"/>
                  </a:lnTo>
                  <a:lnTo>
                    <a:pt x="8730" y="550"/>
                  </a:lnTo>
                  <a:lnTo>
                    <a:pt x="8694" y="680"/>
                  </a:lnTo>
                  <a:lnTo>
                    <a:pt x="8634" y="780"/>
                  </a:lnTo>
                  <a:lnTo>
                    <a:pt x="8550" y="800"/>
                  </a:lnTo>
                  <a:lnTo>
                    <a:pt x="8514" y="780"/>
                  </a:lnTo>
                  <a:lnTo>
                    <a:pt x="8466" y="720"/>
                  </a:lnTo>
                  <a:lnTo>
                    <a:pt x="8441" y="620"/>
                  </a:lnTo>
                  <a:lnTo>
                    <a:pt x="8417" y="510"/>
                  </a:lnTo>
                  <a:lnTo>
                    <a:pt x="8429" y="410"/>
                  </a:lnTo>
                  <a:lnTo>
                    <a:pt x="8454" y="330"/>
                  </a:lnTo>
                  <a:lnTo>
                    <a:pt x="8490" y="270"/>
                  </a:lnTo>
                  <a:lnTo>
                    <a:pt x="8526" y="250"/>
                  </a:lnTo>
                  <a:lnTo>
                    <a:pt x="8562" y="250"/>
                  </a:lnTo>
                  <a:lnTo>
                    <a:pt x="8598" y="290"/>
                  </a:lnTo>
                  <a:lnTo>
                    <a:pt x="8622" y="350"/>
                  </a:lnTo>
                  <a:lnTo>
                    <a:pt x="8622" y="430"/>
                  </a:lnTo>
                  <a:lnTo>
                    <a:pt x="8622" y="510"/>
                  </a:lnTo>
                  <a:lnTo>
                    <a:pt x="8610" y="570"/>
                  </a:lnTo>
                  <a:lnTo>
                    <a:pt x="8586" y="590"/>
                  </a:lnTo>
                  <a:lnTo>
                    <a:pt x="8562" y="610"/>
                  </a:lnTo>
                  <a:lnTo>
                    <a:pt x="8538" y="570"/>
                  </a:lnTo>
                  <a:lnTo>
                    <a:pt x="8514" y="490"/>
                  </a:lnTo>
                  <a:lnTo>
                    <a:pt x="8526" y="450"/>
                  </a:lnTo>
                  <a:lnTo>
                    <a:pt x="8538" y="470"/>
                  </a:lnTo>
                  <a:lnTo>
                    <a:pt x="8550" y="510"/>
                  </a:lnTo>
                  <a:lnTo>
                    <a:pt x="8586" y="470"/>
                  </a:lnTo>
                  <a:lnTo>
                    <a:pt x="8586" y="430"/>
                  </a:lnTo>
                  <a:lnTo>
                    <a:pt x="8586" y="390"/>
                  </a:lnTo>
                  <a:lnTo>
                    <a:pt x="8562" y="350"/>
                  </a:lnTo>
                  <a:lnTo>
                    <a:pt x="8526" y="330"/>
                  </a:lnTo>
                  <a:lnTo>
                    <a:pt x="8478" y="390"/>
                  </a:lnTo>
                  <a:lnTo>
                    <a:pt x="8466" y="510"/>
                  </a:lnTo>
                  <a:lnTo>
                    <a:pt x="8478" y="610"/>
                  </a:lnTo>
                  <a:lnTo>
                    <a:pt x="8502" y="660"/>
                  </a:lnTo>
                  <a:lnTo>
                    <a:pt x="8538" y="700"/>
                  </a:lnTo>
                  <a:lnTo>
                    <a:pt x="8586" y="700"/>
                  </a:lnTo>
                  <a:lnTo>
                    <a:pt x="8622" y="680"/>
                  </a:lnTo>
                  <a:lnTo>
                    <a:pt x="8658" y="620"/>
                  </a:lnTo>
                  <a:lnTo>
                    <a:pt x="8682" y="550"/>
                  </a:lnTo>
                  <a:lnTo>
                    <a:pt x="8694" y="430"/>
                  </a:lnTo>
                  <a:lnTo>
                    <a:pt x="8682" y="310"/>
                  </a:lnTo>
                  <a:lnTo>
                    <a:pt x="8634" y="190"/>
                  </a:lnTo>
                  <a:lnTo>
                    <a:pt x="8562" y="140"/>
                  </a:lnTo>
                  <a:lnTo>
                    <a:pt x="8466" y="120"/>
                  </a:lnTo>
                  <a:lnTo>
                    <a:pt x="276" y="120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1" name="Freeform 57"/>
            <p:cNvSpPr>
              <a:spLocks/>
            </p:cNvSpPr>
            <p:nvPr/>
          </p:nvSpPr>
          <p:spPr bwMode="auto">
            <a:xfrm>
              <a:off x="1952" y="14963"/>
              <a:ext cx="8468" cy="836"/>
            </a:xfrm>
            <a:custGeom>
              <a:avLst/>
              <a:gdLst/>
              <a:ahLst/>
              <a:cxnLst>
                <a:cxn ang="0">
                  <a:pos x="168" y="680"/>
                </a:cxn>
                <a:cxn ang="0">
                  <a:pos x="60" y="510"/>
                </a:cxn>
                <a:cxn ang="0">
                  <a:pos x="60" y="270"/>
                </a:cxn>
                <a:cxn ang="0">
                  <a:pos x="120" y="120"/>
                </a:cxn>
                <a:cxn ang="0">
                  <a:pos x="204" y="100"/>
                </a:cxn>
                <a:cxn ang="0">
                  <a:pos x="264" y="210"/>
                </a:cxn>
                <a:cxn ang="0">
                  <a:pos x="252" y="410"/>
                </a:cxn>
                <a:cxn ang="0">
                  <a:pos x="168" y="470"/>
                </a:cxn>
                <a:cxn ang="0">
                  <a:pos x="156" y="370"/>
                </a:cxn>
                <a:cxn ang="0">
                  <a:pos x="192" y="310"/>
                </a:cxn>
                <a:cxn ang="0">
                  <a:pos x="216" y="370"/>
                </a:cxn>
                <a:cxn ang="0">
                  <a:pos x="204" y="230"/>
                </a:cxn>
                <a:cxn ang="0">
                  <a:pos x="156" y="210"/>
                </a:cxn>
                <a:cxn ang="0">
                  <a:pos x="120" y="290"/>
                </a:cxn>
                <a:cxn ang="0">
                  <a:pos x="120" y="470"/>
                </a:cxn>
                <a:cxn ang="0">
                  <a:pos x="168" y="570"/>
                </a:cxn>
                <a:cxn ang="0">
                  <a:pos x="252" y="550"/>
                </a:cxn>
                <a:cxn ang="0">
                  <a:pos x="313" y="410"/>
                </a:cxn>
                <a:cxn ang="0">
                  <a:pos x="313" y="190"/>
                </a:cxn>
                <a:cxn ang="0">
                  <a:pos x="240" y="20"/>
                </a:cxn>
                <a:cxn ang="0">
                  <a:pos x="108" y="40"/>
                </a:cxn>
                <a:cxn ang="0">
                  <a:pos x="12" y="250"/>
                </a:cxn>
                <a:cxn ang="0">
                  <a:pos x="24" y="550"/>
                </a:cxn>
                <a:cxn ang="0">
                  <a:pos x="156" y="760"/>
                </a:cxn>
                <a:cxn ang="0">
                  <a:pos x="276" y="800"/>
                </a:cxn>
                <a:cxn ang="0">
                  <a:pos x="8526" y="800"/>
                </a:cxn>
                <a:cxn ang="0">
                  <a:pos x="8670" y="680"/>
                </a:cxn>
                <a:cxn ang="0">
                  <a:pos x="8730" y="410"/>
                </a:cxn>
                <a:cxn ang="0">
                  <a:pos x="8694" y="140"/>
                </a:cxn>
                <a:cxn ang="0">
                  <a:pos x="8550" y="0"/>
                </a:cxn>
                <a:cxn ang="0">
                  <a:pos x="8466" y="100"/>
                </a:cxn>
                <a:cxn ang="0">
                  <a:pos x="8417" y="290"/>
                </a:cxn>
                <a:cxn ang="0">
                  <a:pos x="8454" y="490"/>
                </a:cxn>
                <a:cxn ang="0">
                  <a:pos x="8526" y="570"/>
                </a:cxn>
                <a:cxn ang="0">
                  <a:pos x="8598" y="530"/>
                </a:cxn>
                <a:cxn ang="0">
                  <a:pos x="8622" y="370"/>
                </a:cxn>
                <a:cxn ang="0">
                  <a:pos x="8610" y="250"/>
                </a:cxn>
                <a:cxn ang="0">
                  <a:pos x="8562" y="210"/>
                </a:cxn>
                <a:cxn ang="0">
                  <a:pos x="8514" y="310"/>
                </a:cxn>
                <a:cxn ang="0">
                  <a:pos x="8538" y="330"/>
                </a:cxn>
                <a:cxn ang="0">
                  <a:pos x="8586" y="330"/>
                </a:cxn>
                <a:cxn ang="0">
                  <a:pos x="8586" y="430"/>
                </a:cxn>
                <a:cxn ang="0">
                  <a:pos x="8526" y="470"/>
                </a:cxn>
                <a:cxn ang="0">
                  <a:pos x="8466" y="310"/>
                </a:cxn>
                <a:cxn ang="0">
                  <a:pos x="8502" y="140"/>
                </a:cxn>
                <a:cxn ang="0">
                  <a:pos x="8586" y="100"/>
                </a:cxn>
                <a:cxn ang="0">
                  <a:pos x="8658" y="170"/>
                </a:cxn>
                <a:cxn ang="0">
                  <a:pos x="8694" y="370"/>
                </a:cxn>
                <a:cxn ang="0">
                  <a:pos x="8634" y="600"/>
                </a:cxn>
                <a:cxn ang="0">
                  <a:pos x="8466" y="700"/>
                </a:cxn>
              </a:cxnLst>
              <a:rect l="0" t="0" r="r" b="b"/>
              <a:pathLst>
                <a:path w="8730" h="800">
                  <a:moveTo>
                    <a:pt x="276" y="700"/>
                  </a:moveTo>
                  <a:lnTo>
                    <a:pt x="168" y="680"/>
                  </a:lnTo>
                  <a:lnTo>
                    <a:pt x="108" y="600"/>
                  </a:lnTo>
                  <a:lnTo>
                    <a:pt x="60" y="510"/>
                  </a:lnTo>
                  <a:lnTo>
                    <a:pt x="48" y="370"/>
                  </a:lnTo>
                  <a:lnTo>
                    <a:pt x="60" y="270"/>
                  </a:lnTo>
                  <a:lnTo>
                    <a:pt x="84" y="170"/>
                  </a:lnTo>
                  <a:lnTo>
                    <a:pt x="120" y="120"/>
                  </a:lnTo>
                  <a:lnTo>
                    <a:pt x="168" y="100"/>
                  </a:lnTo>
                  <a:lnTo>
                    <a:pt x="204" y="100"/>
                  </a:lnTo>
                  <a:lnTo>
                    <a:pt x="240" y="140"/>
                  </a:lnTo>
                  <a:lnTo>
                    <a:pt x="264" y="210"/>
                  </a:lnTo>
                  <a:lnTo>
                    <a:pt x="276" y="310"/>
                  </a:lnTo>
                  <a:lnTo>
                    <a:pt x="252" y="410"/>
                  </a:lnTo>
                  <a:lnTo>
                    <a:pt x="216" y="470"/>
                  </a:lnTo>
                  <a:lnTo>
                    <a:pt x="168" y="470"/>
                  </a:lnTo>
                  <a:lnTo>
                    <a:pt x="168" y="430"/>
                  </a:lnTo>
                  <a:lnTo>
                    <a:pt x="156" y="370"/>
                  </a:lnTo>
                  <a:lnTo>
                    <a:pt x="168" y="330"/>
                  </a:lnTo>
                  <a:lnTo>
                    <a:pt x="192" y="310"/>
                  </a:lnTo>
                  <a:lnTo>
                    <a:pt x="204" y="330"/>
                  </a:lnTo>
                  <a:lnTo>
                    <a:pt x="216" y="370"/>
                  </a:lnTo>
                  <a:lnTo>
                    <a:pt x="228" y="310"/>
                  </a:lnTo>
                  <a:lnTo>
                    <a:pt x="204" y="230"/>
                  </a:lnTo>
                  <a:lnTo>
                    <a:pt x="168" y="210"/>
                  </a:lnTo>
                  <a:lnTo>
                    <a:pt x="156" y="210"/>
                  </a:lnTo>
                  <a:lnTo>
                    <a:pt x="132" y="250"/>
                  </a:lnTo>
                  <a:lnTo>
                    <a:pt x="120" y="290"/>
                  </a:lnTo>
                  <a:lnTo>
                    <a:pt x="108" y="370"/>
                  </a:lnTo>
                  <a:lnTo>
                    <a:pt x="120" y="470"/>
                  </a:lnTo>
                  <a:lnTo>
                    <a:pt x="144" y="530"/>
                  </a:lnTo>
                  <a:lnTo>
                    <a:pt x="168" y="570"/>
                  </a:lnTo>
                  <a:lnTo>
                    <a:pt x="216" y="570"/>
                  </a:lnTo>
                  <a:lnTo>
                    <a:pt x="252" y="550"/>
                  </a:lnTo>
                  <a:lnTo>
                    <a:pt x="289" y="490"/>
                  </a:lnTo>
                  <a:lnTo>
                    <a:pt x="313" y="410"/>
                  </a:lnTo>
                  <a:lnTo>
                    <a:pt x="325" y="290"/>
                  </a:lnTo>
                  <a:lnTo>
                    <a:pt x="313" y="190"/>
                  </a:lnTo>
                  <a:lnTo>
                    <a:pt x="276" y="100"/>
                  </a:lnTo>
                  <a:lnTo>
                    <a:pt x="240" y="20"/>
                  </a:lnTo>
                  <a:lnTo>
                    <a:pt x="192" y="0"/>
                  </a:lnTo>
                  <a:lnTo>
                    <a:pt x="108" y="40"/>
                  </a:lnTo>
                  <a:lnTo>
                    <a:pt x="48" y="140"/>
                  </a:lnTo>
                  <a:lnTo>
                    <a:pt x="12" y="250"/>
                  </a:lnTo>
                  <a:lnTo>
                    <a:pt x="0" y="410"/>
                  </a:lnTo>
                  <a:lnTo>
                    <a:pt x="24" y="550"/>
                  </a:lnTo>
                  <a:lnTo>
                    <a:pt x="72" y="680"/>
                  </a:lnTo>
                  <a:lnTo>
                    <a:pt x="156" y="760"/>
                  </a:lnTo>
                  <a:lnTo>
                    <a:pt x="216" y="800"/>
                  </a:lnTo>
                  <a:lnTo>
                    <a:pt x="276" y="800"/>
                  </a:lnTo>
                  <a:lnTo>
                    <a:pt x="8466" y="800"/>
                  </a:lnTo>
                  <a:lnTo>
                    <a:pt x="8526" y="800"/>
                  </a:lnTo>
                  <a:lnTo>
                    <a:pt x="8586" y="760"/>
                  </a:lnTo>
                  <a:lnTo>
                    <a:pt x="8670" y="680"/>
                  </a:lnTo>
                  <a:lnTo>
                    <a:pt x="8718" y="550"/>
                  </a:lnTo>
                  <a:lnTo>
                    <a:pt x="8730" y="410"/>
                  </a:lnTo>
                  <a:lnTo>
                    <a:pt x="8730" y="250"/>
                  </a:lnTo>
                  <a:lnTo>
                    <a:pt x="8694" y="140"/>
                  </a:lnTo>
                  <a:lnTo>
                    <a:pt x="8634" y="40"/>
                  </a:lnTo>
                  <a:lnTo>
                    <a:pt x="8550" y="0"/>
                  </a:lnTo>
                  <a:lnTo>
                    <a:pt x="8514" y="20"/>
                  </a:lnTo>
                  <a:lnTo>
                    <a:pt x="8466" y="100"/>
                  </a:lnTo>
                  <a:lnTo>
                    <a:pt x="8441" y="190"/>
                  </a:lnTo>
                  <a:lnTo>
                    <a:pt x="8417" y="290"/>
                  </a:lnTo>
                  <a:lnTo>
                    <a:pt x="8429" y="410"/>
                  </a:lnTo>
                  <a:lnTo>
                    <a:pt x="8454" y="490"/>
                  </a:lnTo>
                  <a:lnTo>
                    <a:pt x="8490" y="550"/>
                  </a:lnTo>
                  <a:lnTo>
                    <a:pt x="8526" y="570"/>
                  </a:lnTo>
                  <a:lnTo>
                    <a:pt x="8562" y="570"/>
                  </a:lnTo>
                  <a:lnTo>
                    <a:pt x="8598" y="530"/>
                  </a:lnTo>
                  <a:lnTo>
                    <a:pt x="8622" y="470"/>
                  </a:lnTo>
                  <a:lnTo>
                    <a:pt x="8622" y="370"/>
                  </a:lnTo>
                  <a:lnTo>
                    <a:pt x="8622" y="290"/>
                  </a:lnTo>
                  <a:lnTo>
                    <a:pt x="8610" y="250"/>
                  </a:lnTo>
                  <a:lnTo>
                    <a:pt x="8586" y="210"/>
                  </a:lnTo>
                  <a:lnTo>
                    <a:pt x="8562" y="210"/>
                  </a:lnTo>
                  <a:lnTo>
                    <a:pt x="8538" y="230"/>
                  </a:lnTo>
                  <a:lnTo>
                    <a:pt x="8514" y="310"/>
                  </a:lnTo>
                  <a:lnTo>
                    <a:pt x="8526" y="370"/>
                  </a:lnTo>
                  <a:lnTo>
                    <a:pt x="8538" y="330"/>
                  </a:lnTo>
                  <a:lnTo>
                    <a:pt x="8550" y="310"/>
                  </a:lnTo>
                  <a:lnTo>
                    <a:pt x="8586" y="330"/>
                  </a:lnTo>
                  <a:lnTo>
                    <a:pt x="8586" y="370"/>
                  </a:lnTo>
                  <a:lnTo>
                    <a:pt x="8586" y="430"/>
                  </a:lnTo>
                  <a:lnTo>
                    <a:pt x="8562" y="470"/>
                  </a:lnTo>
                  <a:lnTo>
                    <a:pt x="8526" y="470"/>
                  </a:lnTo>
                  <a:lnTo>
                    <a:pt x="8478" y="410"/>
                  </a:lnTo>
                  <a:lnTo>
                    <a:pt x="8466" y="310"/>
                  </a:lnTo>
                  <a:lnTo>
                    <a:pt x="8478" y="210"/>
                  </a:lnTo>
                  <a:lnTo>
                    <a:pt x="8502" y="140"/>
                  </a:lnTo>
                  <a:lnTo>
                    <a:pt x="8538" y="100"/>
                  </a:lnTo>
                  <a:lnTo>
                    <a:pt x="8586" y="100"/>
                  </a:lnTo>
                  <a:lnTo>
                    <a:pt x="8622" y="120"/>
                  </a:lnTo>
                  <a:lnTo>
                    <a:pt x="8658" y="170"/>
                  </a:lnTo>
                  <a:lnTo>
                    <a:pt x="8682" y="270"/>
                  </a:lnTo>
                  <a:lnTo>
                    <a:pt x="8694" y="370"/>
                  </a:lnTo>
                  <a:lnTo>
                    <a:pt x="8682" y="510"/>
                  </a:lnTo>
                  <a:lnTo>
                    <a:pt x="8634" y="600"/>
                  </a:lnTo>
                  <a:lnTo>
                    <a:pt x="8562" y="680"/>
                  </a:lnTo>
                  <a:lnTo>
                    <a:pt x="8466" y="700"/>
                  </a:lnTo>
                  <a:lnTo>
                    <a:pt x="276" y="700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2" name="Freeform 58"/>
            <p:cNvSpPr>
              <a:spLocks/>
            </p:cNvSpPr>
            <p:nvPr/>
          </p:nvSpPr>
          <p:spPr bwMode="auto">
            <a:xfrm>
              <a:off x="1545" y="1794"/>
              <a:ext cx="361" cy="12939"/>
            </a:xfrm>
            <a:custGeom>
              <a:avLst/>
              <a:gdLst/>
              <a:ahLst/>
              <a:cxnLst>
                <a:cxn ang="0">
                  <a:pos x="60" y="12028"/>
                </a:cxn>
                <a:cxn ang="0">
                  <a:pos x="144" y="12278"/>
                </a:cxn>
                <a:cxn ang="0">
                  <a:pos x="252" y="12278"/>
                </a:cxn>
                <a:cxn ang="0">
                  <a:pos x="312" y="12148"/>
                </a:cxn>
                <a:cxn ang="0">
                  <a:pos x="324" y="11968"/>
                </a:cxn>
                <a:cxn ang="0">
                  <a:pos x="276" y="11838"/>
                </a:cxn>
                <a:cxn ang="0">
                  <a:pos x="180" y="11848"/>
                </a:cxn>
                <a:cxn ang="0">
                  <a:pos x="156" y="12028"/>
                </a:cxn>
                <a:cxn ang="0">
                  <a:pos x="192" y="12068"/>
                </a:cxn>
                <a:cxn ang="0">
                  <a:pos x="228" y="12008"/>
                </a:cxn>
                <a:cxn ang="0">
                  <a:pos x="204" y="11948"/>
                </a:cxn>
                <a:cxn ang="0">
                  <a:pos x="264" y="11968"/>
                </a:cxn>
                <a:cxn ang="0">
                  <a:pos x="264" y="12088"/>
                </a:cxn>
                <a:cxn ang="0">
                  <a:pos x="228" y="12168"/>
                </a:cxn>
                <a:cxn ang="0">
                  <a:pos x="156" y="12148"/>
                </a:cxn>
                <a:cxn ang="0">
                  <a:pos x="120" y="12028"/>
                </a:cxn>
                <a:cxn ang="0">
                  <a:pos x="120" y="11868"/>
                </a:cxn>
                <a:cxn ang="0">
                  <a:pos x="192" y="11738"/>
                </a:cxn>
                <a:cxn ang="0">
                  <a:pos x="288" y="11738"/>
                </a:cxn>
                <a:cxn ang="0">
                  <a:pos x="360" y="11908"/>
                </a:cxn>
                <a:cxn ang="0">
                  <a:pos x="360" y="12188"/>
                </a:cxn>
                <a:cxn ang="0">
                  <a:pos x="252" y="12378"/>
                </a:cxn>
                <a:cxn ang="0">
                  <a:pos x="120" y="12358"/>
                </a:cxn>
                <a:cxn ang="0">
                  <a:pos x="12" y="12068"/>
                </a:cxn>
                <a:cxn ang="0">
                  <a:pos x="0" y="11818"/>
                </a:cxn>
                <a:cxn ang="0">
                  <a:pos x="12" y="470"/>
                </a:cxn>
                <a:cxn ang="0">
                  <a:pos x="60" y="150"/>
                </a:cxn>
                <a:cxn ang="0">
                  <a:pos x="192" y="0"/>
                </a:cxn>
                <a:cxn ang="0">
                  <a:pos x="312" y="100"/>
                </a:cxn>
                <a:cxn ang="0">
                  <a:pos x="372" y="410"/>
                </a:cxn>
                <a:cxn ang="0">
                  <a:pos x="336" y="600"/>
                </a:cxn>
                <a:cxn ang="0">
                  <a:pos x="228" y="680"/>
                </a:cxn>
                <a:cxn ang="0">
                  <a:pos x="156" y="620"/>
                </a:cxn>
                <a:cxn ang="0">
                  <a:pos x="120" y="470"/>
                </a:cxn>
                <a:cxn ang="0">
                  <a:pos x="132" y="310"/>
                </a:cxn>
                <a:cxn ang="0">
                  <a:pos x="192" y="230"/>
                </a:cxn>
                <a:cxn ang="0">
                  <a:pos x="264" y="290"/>
                </a:cxn>
                <a:cxn ang="0">
                  <a:pos x="276" y="370"/>
                </a:cxn>
                <a:cxn ang="0">
                  <a:pos x="228" y="490"/>
                </a:cxn>
                <a:cxn ang="0">
                  <a:pos x="216" y="450"/>
                </a:cxn>
                <a:cxn ang="0">
                  <a:pos x="228" y="350"/>
                </a:cxn>
                <a:cxn ang="0">
                  <a:pos x="168" y="350"/>
                </a:cxn>
                <a:cxn ang="0">
                  <a:pos x="156" y="470"/>
                </a:cxn>
                <a:cxn ang="0">
                  <a:pos x="228" y="580"/>
                </a:cxn>
                <a:cxn ang="0">
                  <a:pos x="300" y="510"/>
                </a:cxn>
                <a:cxn ang="0">
                  <a:pos x="324" y="350"/>
                </a:cxn>
                <a:cxn ang="0">
                  <a:pos x="288" y="170"/>
                </a:cxn>
                <a:cxn ang="0">
                  <a:pos x="192" y="100"/>
                </a:cxn>
                <a:cxn ang="0">
                  <a:pos x="84" y="230"/>
                </a:cxn>
                <a:cxn ang="0">
                  <a:pos x="48" y="580"/>
                </a:cxn>
              </a:cxnLst>
              <a:rect l="0" t="0" r="r" b="b"/>
              <a:pathLst>
                <a:path w="372" h="12398">
                  <a:moveTo>
                    <a:pt x="48" y="11818"/>
                  </a:moveTo>
                  <a:lnTo>
                    <a:pt x="60" y="12028"/>
                  </a:lnTo>
                  <a:lnTo>
                    <a:pt x="84" y="12188"/>
                  </a:lnTo>
                  <a:lnTo>
                    <a:pt x="144" y="12278"/>
                  </a:lnTo>
                  <a:lnTo>
                    <a:pt x="192" y="12298"/>
                  </a:lnTo>
                  <a:lnTo>
                    <a:pt x="252" y="12278"/>
                  </a:lnTo>
                  <a:lnTo>
                    <a:pt x="288" y="12228"/>
                  </a:lnTo>
                  <a:lnTo>
                    <a:pt x="312" y="12148"/>
                  </a:lnTo>
                  <a:lnTo>
                    <a:pt x="324" y="12068"/>
                  </a:lnTo>
                  <a:lnTo>
                    <a:pt x="324" y="11968"/>
                  </a:lnTo>
                  <a:lnTo>
                    <a:pt x="300" y="11888"/>
                  </a:lnTo>
                  <a:lnTo>
                    <a:pt x="276" y="11838"/>
                  </a:lnTo>
                  <a:lnTo>
                    <a:pt x="228" y="11818"/>
                  </a:lnTo>
                  <a:lnTo>
                    <a:pt x="180" y="11848"/>
                  </a:lnTo>
                  <a:lnTo>
                    <a:pt x="156" y="11948"/>
                  </a:lnTo>
                  <a:lnTo>
                    <a:pt x="156" y="12028"/>
                  </a:lnTo>
                  <a:lnTo>
                    <a:pt x="168" y="12068"/>
                  </a:lnTo>
                  <a:lnTo>
                    <a:pt x="192" y="12068"/>
                  </a:lnTo>
                  <a:lnTo>
                    <a:pt x="228" y="12068"/>
                  </a:lnTo>
                  <a:lnTo>
                    <a:pt x="228" y="12008"/>
                  </a:lnTo>
                  <a:lnTo>
                    <a:pt x="216" y="11968"/>
                  </a:lnTo>
                  <a:lnTo>
                    <a:pt x="204" y="11948"/>
                  </a:lnTo>
                  <a:lnTo>
                    <a:pt x="228" y="11908"/>
                  </a:lnTo>
                  <a:lnTo>
                    <a:pt x="264" y="11968"/>
                  </a:lnTo>
                  <a:lnTo>
                    <a:pt x="276" y="12028"/>
                  </a:lnTo>
                  <a:lnTo>
                    <a:pt x="264" y="12088"/>
                  </a:lnTo>
                  <a:lnTo>
                    <a:pt x="264" y="12128"/>
                  </a:lnTo>
                  <a:lnTo>
                    <a:pt x="228" y="12168"/>
                  </a:lnTo>
                  <a:lnTo>
                    <a:pt x="192" y="12168"/>
                  </a:lnTo>
                  <a:lnTo>
                    <a:pt x="156" y="12148"/>
                  </a:lnTo>
                  <a:lnTo>
                    <a:pt x="132" y="12108"/>
                  </a:lnTo>
                  <a:lnTo>
                    <a:pt x="120" y="12028"/>
                  </a:lnTo>
                  <a:lnTo>
                    <a:pt x="120" y="11948"/>
                  </a:lnTo>
                  <a:lnTo>
                    <a:pt x="120" y="11868"/>
                  </a:lnTo>
                  <a:lnTo>
                    <a:pt x="156" y="11798"/>
                  </a:lnTo>
                  <a:lnTo>
                    <a:pt x="192" y="11738"/>
                  </a:lnTo>
                  <a:lnTo>
                    <a:pt x="228" y="11718"/>
                  </a:lnTo>
                  <a:lnTo>
                    <a:pt x="288" y="11738"/>
                  </a:lnTo>
                  <a:lnTo>
                    <a:pt x="336" y="11818"/>
                  </a:lnTo>
                  <a:lnTo>
                    <a:pt x="360" y="11908"/>
                  </a:lnTo>
                  <a:lnTo>
                    <a:pt x="372" y="12008"/>
                  </a:lnTo>
                  <a:lnTo>
                    <a:pt x="360" y="12188"/>
                  </a:lnTo>
                  <a:lnTo>
                    <a:pt x="312" y="12298"/>
                  </a:lnTo>
                  <a:lnTo>
                    <a:pt x="252" y="12378"/>
                  </a:lnTo>
                  <a:lnTo>
                    <a:pt x="192" y="12398"/>
                  </a:lnTo>
                  <a:lnTo>
                    <a:pt x="120" y="12358"/>
                  </a:lnTo>
                  <a:lnTo>
                    <a:pt x="60" y="12248"/>
                  </a:lnTo>
                  <a:lnTo>
                    <a:pt x="12" y="12068"/>
                  </a:lnTo>
                  <a:lnTo>
                    <a:pt x="12" y="11948"/>
                  </a:lnTo>
                  <a:lnTo>
                    <a:pt x="0" y="11818"/>
                  </a:lnTo>
                  <a:lnTo>
                    <a:pt x="0" y="600"/>
                  </a:lnTo>
                  <a:lnTo>
                    <a:pt x="12" y="470"/>
                  </a:lnTo>
                  <a:lnTo>
                    <a:pt x="12" y="330"/>
                  </a:lnTo>
                  <a:lnTo>
                    <a:pt x="60" y="150"/>
                  </a:lnTo>
                  <a:lnTo>
                    <a:pt x="120" y="40"/>
                  </a:lnTo>
                  <a:lnTo>
                    <a:pt x="192" y="0"/>
                  </a:lnTo>
                  <a:lnTo>
                    <a:pt x="252" y="20"/>
                  </a:lnTo>
                  <a:lnTo>
                    <a:pt x="312" y="100"/>
                  </a:lnTo>
                  <a:lnTo>
                    <a:pt x="360" y="230"/>
                  </a:lnTo>
                  <a:lnTo>
                    <a:pt x="372" y="410"/>
                  </a:lnTo>
                  <a:lnTo>
                    <a:pt x="360" y="510"/>
                  </a:lnTo>
                  <a:lnTo>
                    <a:pt x="336" y="600"/>
                  </a:lnTo>
                  <a:lnTo>
                    <a:pt x="288" y="660"/>
                  </a:lnTo>
                  <a:lnTo>
                    <a:pt x="228" y="680"/>
                  </a:lnTo>
                  <a:lnTo>
                    <a:pt x="192" y="660"/>
                  </a:lnTo>
                  <a:lnTo>
                    <a:pt x="156" y="620"/>
                  </a:lnTo>
                  <a:lnTo>
                    <a:pt x="120" y="540"/>
                  </a:lnTo>
                  <a:lnTo>
                    <a:pt x="120" y="470"/>
                  </a:lnTo>
                  <a:lnTo>
                    <a:pt x="120" y="370"/>
                  </a:lnTo>
                  <a:lnTo>
                    <a:pt x="132" y="310"/>
                  </a:lnTo>
                  <a:lnTo>
                    <a:pt x="156" y="250"/>
                  </a:lnTo>
                  <a:lnTo>
                    <a:pt x="192" y="230"/>
                  </a:lnTo>
                  <a:lnTo>
                    <a:pt x="228" y="250"/>
                  </a:lnTo>
                  <a:lnTo>
                    <a:pt x="264" y="290"/>
                  </a:lnTo>
                  <a:lnTo>
                    <a:pt x="264" y="330"/>
                  </a:lnTo>
                  <a:lnTo>
                    <a:pt x="276" y="370"/>
                  </a:lnTo>
                  <a:lnTo>
                    <a:pt x="264" y="450"/>
                  </a:lnTo>
                  <a:lnTo>
                    <a:pt x="228" y="490"/>
                  </a:lnTo>
                  <a:lnTo>
                    <a:pt x="204" y="470"/>
                  </a:lnTo>
                  <a:lnTo>
                    <a:pt x="216" y="450"/>
                  </a:lnTo>
                  <a:lnTo>
                    <a:pt x="228" y="410"/>
                  </a:lnTo>
                  <a:lnTo>
                    <a:pt x="228" y="350"/>
                  </a:lnTo>
                  <a:lnTo>
                    <a:pt x="192" y="330"/>
                  </a:lnTo>
                  <a:lnTo>
                    <a:pt x="168" y="350"/>
                  </a:lnTo>
                  <a:lnTo>
                    <a:pt x="156" y="370"/>
                  </a:lnTo>
                  <a:lnTo>
                    <a:pt x="156" y="470"/>
                  </a:lnTo>
                  <a:lnTo>
                    <a:pt x="180" y="540"/>
                  </a:lnTo>
                  <a:lnTo>
                    <a:pt x="228" y="580"/>
                  </a:lnTo>
                  <a:lnTo>
                    <a:pt x="276" y="560"/>
                  </a:lnTo>
                  <a:lnTo>
                    <a:pt x="300" y="510"/>
                  </a:lnTo>
                  <a:lnTo>
                    <a:pt x="324" y="430"/>
                  </a:lnTo>
                  <a:lnTo>
                    <a:pt x="324" y="350"/>
                  </a:lnTo>
                  <a:lnTo>
                    <a:pt x="312" y="250"/>
                  </a:lnTo>
                  <a:lnTo>
                    <a:pt x="288" y="170"/>
                  </a:lnTo>
                  <a:lnTo>
                    <a:pt x="252" y="110"/>
                  </a:lnTo>
                  <a:lnTo>
                    <a:pt x="192" y="100"/>
                  </a:lnTo>
                  <a:lnTo>
                    <a:pt x="144" y="130"/>
                  </a:lnTo>
                  <a:lnTo>
                    <a:pt x="84" y="230"/>
                  </a:lnTo>
                  <a:lnTo>
                    <a:pt x="60" y="370"/>
                  </a:lnTo>
                  <a:lnTo>
                    <a:pt x="48" y="580"/>
                  </a:lnTo>
                  <a:lnTo>
                    <a:pt x="48" y="11818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3" name="Freeform 59"/>
            <p:cNvSpPr>
              <a:spLocks/>
            </p:cNvSpPr>
            <p:nvPr/>
          </p:nvSpPr>
          <p:spPr bwMode="auto">
            <a:xfrm>
              <a:off x="10292" y="1386"/>
              <a:ext cx="303" cy="712"/>
            </a:xfrm>
            <a:custGeom>
              <a:avLst/>
              <a:gdLst/>
              <a:ahLst/>
              <a:cxnLst>
                <a:cxn ang="0">
                  <a:pos x="60" y="20"/>
                </a:cxn>
                <a:cxn ang="0">
                  <a:pos x="24" y="0"/>
                </a:cxn>
                <a:cxn ang="0">
                  <a:pos x="12" y="20"/>
                </a:cxn>
                <a:cxn ang="0">
                  <a:pos x="0" y="80"/>
                </a:cxn>
                <a:cxn ang="0">
                  <a:pos x="12" y="110"/>
                </a:cxn>
                <a:cxn ang="0">
                  <a:pos x="264" y="660"/>
                </a:cxn>
                <a:cxn ang="0">
                  <a:pos x="276" y="680"/>
                </a:cxn>
                <a:cxn ang="0">
                  <a:pos x="300" y="660"/>
                </a:cxn>
                <a:cxn ang="0">
                  <a:pos x="312" y="620"/>
                </a:cxn>
                <a:cxn ang="0">
                  <a:pos x="300" y="560"/>
                </a:cxn>
                <a:cxn ang="0">
                  <a:pos x="60" y="20"/>
                </a:cxn>
              </a:cxnLst>
              <a:rect l="0" t="0" r="r" b="b"/>
              <a:pathLst>
                <a:path w="312" h="680">
                  <a:moveTo>
                    <a:pt x="60" y="20"/>
                  </a:moveTo>
                  <a:lnTo>
                    <a:pt x="24" y="0"/>
                  </a:lnTo>
                  <a:lnTo>
                    <a:pt x="12" y="20"/>
                  </a:lnTo>
                  <a:lnTo>
                    <a:pt x="0" y="80"/>
                  </a:lnTo>
                  <a:lnTo>
                    <a:pt x="12" y="110"/>
                  </a:lnTo>
                  <a:lnTo>
                    <a:pt x="264" y="660"/>
                  </a:lnTo>
                  <a:lnTo>
                    <a:pt x="276" y="680"/>
                  </a:lnTo>
                  <a:lnTo>
                    <a:pt x="300" y="660"/>
                  </a:lnTo>
                  <a:lnTo>
                    <a:pt x="312" y="620"/>
                  </a:lnTo>
                  <a:lnTo>
                    <a:pt x="300" y="560"/>
                  </a:lnTo>
                  <a:lnTo>
                    <a:pt x="60" y="20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4" name="Freeform 60"/>
            <p:cNvSpPr>
              <a:spLocks/>
            </p:cNvSpPr>
            <p:nvPr/>
          </p:nvSpPr>
          <p:spPr bwMode="auto">
            <a:xfrm>
              <a:off x="1789" y="1386"/>
              <a:ext cx="291" cy="712"/>
            </a:xfrm>
            <a:custGeom>
              <a:avLst/>
              <a:gdLst/>
              <a:ahLst/>
              <a:cxnLst>
                <a:cxn ang="0">
                  <a:pos x="264" y="20"/>
                </a:cxn>
                <a:cxn ang="0">
                  <a:pos x="276" y="0"/>
                </a:cxn>
                <a:cxn ang="0">
                  <a:pos x="300" y="20"/>
                </a:cxn>
                <a:cxn ang="0">
                  <a:pos x="300" y="80"/>
                </a:cxn>
                <a:cxn ang="0">
                  <a:pos x="300" y="110"/>
                </a:cxn>
                <a:cxn ang="0">
                  <a:pos x="48" y="660"/>
                </a:cxn>
                <a:cxn ang="0">
                  <a:pos x="24" y="680"/>
                </a:cxn>
                <a:cxn ang="0">
                  <a:pos x="12" y="660"/>
                </a:cxn>
                <a:cxn ang="0">
                  <a:pos x="0" y="620"/>
                </a:cxn>
                <a:cxn ang="0">
                  <a:pos x="12" y="560"/>
                </a:cxn>
                <a:cxn ang="0">
                  <a:pos x="264" y="20"/>
                </a:cxn>
              </a:cxnLst>
              <a:rect l="0" t="0" r="r" b="b"/>
              <a:pathLst>
                <a:path w="300" h="680">
                  <a:moveTo>
                    <a:pt x="264" y="20"/>
                  </a:moveTo>
                  <a:lnTo>
                    <a:pt x="276" y="0"/>
                  </a:lnTo>
                  <a:lnTo>
                    <a:pt x="300" y="20"/>
                  </a:lnTo>
                  <a:lnTo>
                    <a:pt x="300" y="80"/>
                  </a:lnTo>
                  <a:lnTo>
                    <a:pt x="300" y="110"/>
                  </a:lnTo>
                  <a:lnTo>
                    <a:pt x="48" y="660"/>
                  </a:lnTo>
                  <a:lnTo>
                    <a:pt x="24" y="680"/>
                  </a:lnTo>
                  <a:lnTo>
                    <a:pt x="12" y="660"/>
                  </a:lnTo>
                  <a:lnTo>
                    <a:pt x="0" y="620"/>
                  </a:lnTo>
                  <a:lnTo>
                    <a:pt x="12" y="560"/>
                  </a:lnTo>
                  <a:lnTo>
                    <a:pt x="264" y="20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5" name="Freeform 61"/>
            <p:cNvSpPr>
              <a:spLocks/>
            </p:cNvSpPr>
            <p:nvPr/>
          </p:nvSpPr>
          <p:spPr bwMode="auto">
            <a:xfrm>
              <a:off x="10292" y="14451"/>
              <a:ext cx="303" cy="689"/>
            </a:xfrm>
            <a:custGeom>
              <a:avLst/>
              <a:gdLst/>
              <a:ahLst/>
              <a:cxnLst>
                <a:cxn ang="0">
                  <a:pos x="60" y="640"/>
                </a:cxn>
                <a:cxn ang="0">
                  <a:pos x="24" y="660"/>
                </a:cxn>
                <a:cxn ang="0">
                  <a:pos x="12" y="640"/>
                </a:cxn>
                <a:cxn ang="0">
                  <a:pos x="0" y="600"/>
                </a:cxn>
                <a:cxn ang="0">
                  <a:pos x="12" y="550"/>
                </a:cxn>
                <a:cxn ang="0">
                  <a:pos x="264" y="20"/>
                </a:cxn>
                <a:cxn ang="0">
                  <a:pos x="276" y="0"/>
                </a:cxn>
                <a:cxn ang="0">
                  <a:pos x="300" y="20"/>
                </a:cxn>
                <a:cxn ang="0">
                  <a:pos x="312" y="60"/>
                </a:cxn>
                <a:cxn ang="0">
                  <a:pos x="300" y="120"/>
                </a:cxn>
                <a:cxn ang="0">
                  <a:pos x="60" y="640"/>
                </a:cxn>
              </a:cxnLst>
              <a:rect l="0" t="0" r="r" b="b"/>
              <a:pathLst>
                <a:path w="312" h="660">
                  <a:moveTo>
                    <a:pt x="60" y="640"/>
                  </a:moveTo>
                  <a:lnTo>
                    <a:pt x="24" y="660"/>
                  </a:lnTo>
                  <a:lnTo>
                    <a:pt x="12" y="640"/>
                  </a:lnTo>
                  <a:lnTo>
                    <a:pt x="0" y="600"/>
                  </a:lnTo>
                  <a:lnTo>
                    <a:pt x="12" y="550"/>
                  </a:lnTo>
                  <a:lnTo>
                    <a:pt x="264" y="20"/>
                  </a:lnTo>
                  <a:lnTo>
                    <a:pt x="276" y="0"/>
                  </a:lnTo>
                  <a:lnTo>
                    <a:pt x="300" y="20"/>
                  </a:lnTo>
                  <a:lnTo>
                    <a:pt x="312" y="60"/>
                  </a:lnTo>
                  <a:lnTo>
                    <a:pt x="300" y="120"/>
                  </a:lnTo>
                  <a:lnTo>
                    <a:pt x="60" y="640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6" name="Freeform 62"/>
            <p:cNvSpPr>
              <a:spLocks/>
            </p:cNvSpPr>
            <p:nvPr/>
          </p:nvSpPr>
          <p:spPr bwMode="auto">
            <a:xfrm>
              <a:off x="1789" y="14451"/>
              <a:ext cx="291" cy="689"/>
            </a:xfrm>
            <a:custGeom>
              <a:avLst/>
              <a:gdLst/>
              <a:ahLst/>
              <a:cxnLst>
                <a:cxn ang="0">
                  <a:pos x="264" y="640"/>
                </a:cxn>
                <a:cxn ang="0">
                  <a:pos x="276" y="660"/>
                </a:cxn>
                <a:cxn ang="0">
                  <a:pos x="300" y="640"/>
                </a:cxn>
                <a:cxn ang="0">
                  <a:pos x="300" y="600"/>
                </a:cxn>
                <a:cxn ang="0">
                  <a:pos x="300" y="550"/>
                </a:cxn>
                <a:cxn ang="0">
                  <a:pos x="48" y="20"/>
                </a:cxn>
                <a:cxn ang="0">
                  <a:pos x="24" y="0"/>
                </a:cxn>
                <a:cxn ang="0">
                  <a:pos x="12" y="20"/>
                </a:cxn>
                <a:cxn ang="0">
                  <a:pos x="0" y="60"/>
                </a:cxn>
                <a:cxn ang="0">
                  <a:pos x="12" y="120"/>
                </a:cxn>
                <a:cxn ang="0">
                  <a:pos x="264" y="640"/>
                </a:cxn>
              </a:cxnLst>
              <a:rect l="0" t="0" r="r" b="b"/>
              <a:pathLst>
                <a:path w="300" h="660">
                  <a:moveTo>
                    <a:pt x="264" y="640"/>
                  </a:moveTo>
                  <a:lnTo>
                    <a:pt x="276" y="660"/>
                  </a:lnTo>
                  <a:lnTo>
                    <a:pt x="300" y="640"/>
                  </a:lnTo>
                  <a:lnTo>
                    <a:pt x="300" y="600"/>
                  </a:lnTo>
                  <a:lnTo>
                    <a:pt x="300" y="550"/>
                  </a:lnTo>
                  <a:lnTo>
                    <a:pt x="48" y="20"/>
                  </a:lnTo>
                  <a:lnTo>
                    <a:pt x="24" y="0"/>
                  </a:lnTo>
                  <a:lnTo>
                    <a:pt x="12" y="20"/>
                  </a:lnTo>
                  <a:lnTo>
                    <a:pt x="0" y="60"/>
                  </a:lnTo>
                  <a:lnTo>
                    <a:pt x="12" y="120"/>
                  </a:lnTo>
                  <a:lnTo>
                    <a:pt x="264" y="640"/>
                  </a:lnTo>
                  <a:close/>
                </a:path>
              </a:pathLst>
            </a:custGeom>
            <a:solidFill>
              <a:srgbClr val="B098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7" name="Freeform 63"/>
            <p:cNvSpPr>
              <a:spLocks/>
            </p:cNvSpPr>
            <p:nvPr/>
          </p:nvSpPr>
          <p:spPr bwMode="auto">
            <a:xfrm>
              <a:off x="1296" y="1163"/>
              <a:ext cx="9792" cy="144"/>
            </a:xfrm>
            <a:custGeom>
              <a:avLst/>
              <a:gdLst/>
              <a:ahLst/>
              <a:cxnLst>
                <a:cxn ang="0">
                  <a:pos x="48" y="110"/>
                </a:cxn>
                <a:cxn ang="0">
                  <a:pos x="0" y="0"/>
                </a:cxn>
                <a:cxn ang="0">
                  <a:pos x="9774" y="0"/>
                </a:cxn>
                <a:cxn ang="0">
                  <a:pos x="9726" y="110"/>
                </a:cxn>
                <a:cxn ang="0">
                  <a:pos x="48" y="110"/>
                </a:cxn>
              </a:cxnLst>
              <a:rect l="0" t="0" r="r" b="b"/>
              <a:pathLst>
                <a:path w="9774" h="110">
                  <a:moveTo>
                    <a:pt x="48" y="110"/>
                  </a:moveTo>
                  <a:lnTo>
                    <a:pt x="0" y="0"/>
                  </a:lnTo>
                  <a:lnTo>
                    <a:pt x="9774" y="0"/>
                  </a:lnTo>
                  <a:lnTo>
                    <a:pt x="9726" y="110"/>
                  </a:lnTo>
                  <a:lnTo>
                    <a:pt x="48" y="110"/>
                  </a:lnTo>
                  <a:close/>
                </a:path>
              </a:pathLst>
            </a:custGeom>
            <a:solidFill>
              <a:srgbClr val="B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8" name="Freeform 64"/>
            <p:cNvSpPr>
              <a:spLocks/>
            </p:cNvSpPr>
            <p:nvPr/>
          </p:nvSpPr>
          <p:spPr bwMode="auto">
            <a:xfrm rot="10800000" flipH="1">
              <a:off x="10944" y="1163"/>
              <a:ext cx="144" cy="14963"/>
            </a:xfrm>
            <a:custGeom>
              <a:avLst/>
              <a:gdLst/>
              <a:ahLst/>
              <a:cxnLst>
                <a:cxn ang="0">
                  <a:pos x="0" y="14608"/>
                </a:cxn>
                <a:cxn ang="0">
                  <a:pos x="48" y="14698"/>
                </a:cxn>
                <a:cxn ang="0">
                  <a:pos x="48" y="0"/>
                </a:cxn>
                <a:cxn ang="0">
                  <a:pos x="0" y="110"/>
                </a:cxn>
                <a:cxn ang="0">
                  <a:pos x="0" y="14608"/>
                </a:cxn>
              </a:cxnLst>
              <a:rect l="0" t="0" r="r" b="b"/>
              <a:pathLst>
                <a:path w="48" h="14698">
                  <a:moveTo>
                    <a:pt x="0" y="14608"/>
                  </a:moveTo>
                  <a:lnTo>
                    <a:pt x="48" y="14698"/>
                  </a:lnTo>
                  <a:lnTo>
                    <a:pt x="48" y="0"/>
                  </a:lnTo>
                  <a:lnTo>
                    <a:pt x="0" y="110"/>
                  </a:lnTo>
                  <a:lnTo>
                    <a:pt x="0" y="14608"/>
                  </a:lnTo>
                  <a:close/>
                </a:path>
              </a:pathLst>
            </a:custGeom>
            <a:solidFill>
              <a:srgbClr val="B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09" name="Freeform 65"/>
            <p:cNvSpPr>
              <a:spLocks/>
            </p:cNvSpPr>
            <p:nvPr/>
          </p:nvSpPr>
          <p:spPr bwMode="auto">
            <a:xfrm>
              <a:off x="1296" y="15982"/>
              <a:ext cx="9792" cy="153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90"/>
                </a:cxn>
                <a:cxn ang="0">
                  <a:pos x="9774" y="90"/>
                </a:cxn>
                <a:cxn ang="0">
                  <a:pos x="9726" y="0"/>
                </a:cxn>
                <a:cxn ang="0">
                  <a:pos x="48" y="0"/>
                </a:cxn>
              </a:cxnLst>
              <a:rect l="0" t="0" r="r" b="b"/>
              <a:pathLst>
                <a:path w="9774" h="90">
                  <a:moveTo>
                    <a:pt x="48" y="0"/>
                  </a:moveTo>
                  <a:lnTo>
                    <a:pt x="0" y="90"/>
                  </a:lnTo>
                  <a:lnTo>
                    <a:pt x="9774" y="90"/>
                  </a:lnTo>
                  <a:lnTo>
                    <a:pt x="9726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B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210" name="Freeform 66"/>
            <p:cNvSpPr>
              <a:spLocks/>
            </p:cNvSpPr>
            <p:nvPr/>
          </p:nvSpPr>
          <p:spPr bwMode="auto">
            <a:xfrm>
              <a:off x="1296" y="1163"/>
              <a:ext cx="144" cy="14954"/>
            </a:xfrm>
            <a:custGeom>
              <a:avLst/>
              <a:gdLst/>
              <a:ahLst/>
              <a:cxnLst>
                <a:cxn ang="0">
                  <a:pos x="48" y="14608"/>
                </a:cxn>
                <a:cxn ang="0">
                  <a:pos x="0" y="14698"/>
                </a:cxn>
                <a:cxn ang="0">
                  <a:pos x="0" y="0"/>
                </a:cxn>
                <a:cxn ang="0">
                  <a:pos x="48" y="110"/>
                </a:cxn>
                <a:cxn ang="0">
                  <a:pos x="48" y="14608"/>
                </a:cxn>
              </a:cxnLst>
              <a:rect l="0" t="0" r="r" b="b"/>
              <a:pathLst>
                <a:path w="48" h="14698">
                  <a:moveTo>
                    <a:pt x="48" y="14608"/>
                  </a:moveTo>
                  <a:lnTo>
                    <a:pt x="0" y="14698"/>
                  </a:lnTo>
                  <a:lnTo>
                    <a:pt x="0" y="0"/>
                  </a:lnTo>
                  <a:lnTo>
                    <a:pt x="48" y="110"/>
                  </a:lnTo>
                  <a:lnTo>
                    <a:pt x="48" y="14608"/>
                  </a:lnTo>
                  <a:close/>
                </a:path>
              </a:pathLst>
            </a:custGeom>
            <a:solidFill>
              <a:srgbClr val="B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4220" name="Picture 76" descr="Bauernb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8674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 Box 74"/>
          <p:cNvSpPr txBox="1">
            <a:spLocks noChangeArrowheads="1"/>
          </p:cNvSpPr>
          <p:nvPr/>
        </p:nvSpPr>
        <p:spPr bwMode="auto">
          <a:xfrm>
            <a:off x="914400" y="2286000"/>
            <a:ext cx="7696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28600" y="5791200"/>
            <a:ext cx="8610600" cy="696913"/>
            <a:chOff x="228600" y="5334000"/>
            <a:chExt cx="8610600" cy="1154113"/>
          </a:xfrm>
        </p:grpSpPr>
        <p:pic>
          <p:nvPicPr>
            <p:cNvPr id="2" name="Picture 2" descr="Vegitab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8600" y="5791200"/>
              <a:ext cx="8610600" cy="696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1501775" y="5334000"/>
            <a:ext cx="860425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Clip" r:id="rId6" imgW="3535680" imgH="4450080" progId="">
                    <p:embed/>
                  </p:oleObj>
                </mc:Choice>
                <mc:Fallback>
                  <p:oleObj name="Clip" r:id="rId6" imgW="3535680" imgH="4450080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1775" y="5334000"/>
                          <a:ext cx="860425" cy="838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62000" y="381000"/>
            <a:ext cx="7848600" cy="1016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65" name="Text Box 8"/>
          <p:cNvSpPr txBox="1">
            <a:spLocks noChangeArrowheads="1"/>
          </p:cNvSpPr>
          <p:nvPr/>
        </p:nvSpPr>
        <p:spPr bwMode="auto">
          <a:xfrm>
            <a:off x="3517900" y="1828800"/>
            <a:ext cx="1600200" cy="5540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066" name="Rectangle 16"/>
          <p:cNvSpPr>
            <a:spLocks noChangeArrowheads="1"/>
          </p:cNvSpPr>
          <p:nvPr/>
        </p:nvSpPr>
        <p:spPr bwMode="auto">
          <a:xfrm>
            <a:off x="3517900" y="2362200"/>
            <a:ext cx="11874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endParaRPr lang="vi-VN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7" name="Rectangle 17"/>
          <p:cNvSpPr>
            <a:spLocks noChangeArrowheads="1"/>
          </p:cNvSpPr>
          <p:nvPr/>
        </p:nvSpPr>
        <p:spPr bwMode="auto">
          <a:xfrm>
            <a:off x="3527425" y="2971800"/>
            <a:ext cx="12176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8" name="Rectangle 18"/>
          <p:cNvSpPr>
            <a:spLocks noChangeArrowheads="1"/>
          </p:cNvSpPr>
          <p:nvPr/>
        </p:nvSpPr>
        <p:spPr bwMode="auto">
          <a:xfrm>
            <a:off x="3517900" y="4783137"/>
            <a:ext cx="16525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9" name="Rectangle 19"/>
          <p:cNvSpPr>
            <a:spLocks noChangeArrowheads="1"/>
          </p:cNvSpPr>
          <p:nvPr/>
        </p:nvSpPr>
        <p:spPr bwMode="auto">
          <a:xfrm>
            <a:off x="3517900" y="4249737"/>
            <a:ext cx="21447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70" name="Rectangle 20"/>
          <p:cNvSpPr>
            <a:spLocks noChangeArrowheads="1"/>
          </p:cNvSpPr>
          <p:nvPr/>
        </p:nvSpPr>
        <p:spPr bwMode="auto">
          <a:xfrm>
            <a:off x="3521075" y="3792537"/>
            <a:ext cx="22796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71" name="Rectangle 21"/>
          <p:cNvSpPr>
            <a:spLocks noChangeArrowheads="1"/>
          </p:cNvSpPr>
          <p:nvPr/>
        </p:nvSpPr>
        <p:spPr bwMode="auto">
          <a:xfrm>
            <a:off x="3546475" y="3335337"/>
            <a:ext cx="18272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5562600" y="1371600"/>
            <a:ext cx="2590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667000" y="838200"/>
            <a:ext cx="1447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838200" y="2078037"/>
            <a:ext cx="2133600" cy="3124200"/>
            <a:chOff x="838200" y="2438400"/>
            <a:chExt cx="2133600" cy="3124200"/>
          </a:xfrm>
        </p:grpSpPr>
        <p:sp>
          <p:nvSpPr>
            <p:cNvPr id="3" name="Rectangle 41"/>
            <p:cNvSpPr>
              <a:spLocks noChangeArrowheads="1"/>
            </p:cNvSpPr>
            <p:nvPr/>
          </p:nvSpPr>
          <p:spPr bwMode="auto">
            <a:xfrm>
              <a:off x="838200" y="3636962"/>
              <a:ext cx="1752600" cy="554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eft Brace 39"/>
            <p:cNvSpPr/>
            <p:nvPr/>
          </p:nvSpPr>
          <p:spPr>
            <a:xfrm>
              <a:off x="2514600" y="2438400"/>
              <a:ext cx="457200" cy="3124200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5638800" y="1963737"/>
            <a:ext cx="2354263" cy="3124200"/>
            <a:chOff x="5638800" y="2438400"/>
            <a:chExt cx="2354263" cy="3124200"/>
          </a:xfrm>
        </p:grpSpPr>
        <p:sp>
          <p:nvSpPr>
            <p:cNvPr id="2064" name="Rectangle 42"/>
            <p:cNvSpPr>
              <a:spLocks noChangeArrowheads="1"/>
            </p:cNvSpPr>
            <p:nvPr/>
          </p:nvSpPr>
          <p:spPr bwMode="auto">
            <a:xfrm>
              <a:off x="6248400" y="3733800"/>
              <a:ext cx="1744663" cy="55403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Right Brace 41"/>
            <p:cNvSpPr/>
            <p:nvPr/>
          </p:nvSpPr>
          <p:spPr>
            <a:xfrm>
              <a:off x="5638800" y="2438400"/>
              <a:ext cx="533400" cy="3124200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repeatCount="6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mph" presetSubtype="0" repeatCount="6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mph" presetSubtype="0" repeatCount="6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65" grpId="0"/>
      <p:bldP spid="2065" grpId="1"/>
      <p:bldP spid="2066" grpId="0"/>
      <p:bldP spid="2066" grpId="1"/>
      <p:bldP spid="2067" grpId="0"/>
      <p:bldP spid="2067" grpId="1"/>
      <p:bldP spid="2068" grpId="0"/>
      <p:bldP spid="2069" grpId="0"/>
      <p:bldP spid="2070" grpId="0"/>
      <p:bldP spid="20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5551487"/>
            <a:ext cx="8610600" cy="696913"/>
            <a:chOff x="228600" y="5334000"/>
            <a:chExt cx="8610600" cy="1154113"/>
          </a:xfrm>
        </p:grpSpPr>
        <p:pic>
          <p:nvPicPr>
            <p:cNvPr id="3094" name="Picture 2" descr="Vegitab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8600" y="5791200"/>
              <a:ext cx="8610600" cy="696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1501775" y="5334000"/>
            <a:ext cx="860425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Clip" r:id="rId6" imgW="3535680" imgH="4450080" progId="">
                    <p:embed/>
                  </p:oleObj>
                </mc:Choice>
                <mc:Fallback>
                  <p:oleObj name="Clip" r:id="rId6" imgW="3535680" imgH="4450080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1775" y="5334000"/>
                          <a:ext cx="860425" cy="838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8" name="Rectangle 41"/>
          <p:cNvSpPr>
            <a:spLocks noChangeArrowheads="1"/>
          </p:cNvSpPr>
          <p:nvPr/>
        </p:nvSpPr>
        <p:spPr bwMode="auto">
          <a:xfrm>
            <a:off x="4114800" y="1295400"/>
            <a:ext cx="1752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9" name="Rectangle 42"/>
          <p:cNvSpPr>
            <a:spLocks noChangeArrowheads="1"/>
          </p:cNvSpPr>
          <p:nvPr/>
        </p:nvSpPr>
        <p:spPr bwMode="auto">
          <a:xfrm>
            <a:off x="4579938" y="762000"/>
            <a:ext cx="174466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dân </a:t>
            </a: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0" name="Rectangle 41"/>
          <p:cNvSpPr>
            <a:spLocks noChangeArrowheads="1"/>
          </p:cNvSpPr>
          <p:nvPr/>
        </p:nvSpPr>
        <p:spPr bwMode="auto">
          <a:xfrm>
            <a:off x="1600200" y="3352800"/>
            <a:ext cx="1752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1" name="Rectangle 41"/>
          <p:cNvSpPr>
            <a:spLocks noChangeArrowheads="1"/>
          </p:cNvSpPr>
          <p:nvPr/>
        </p:nvSpPr>
        <p:spPr bwMode="auto">
          <a:xfrm>
            <a:off x="5105400" y="2916238"/>
            <a:ext cx="1752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dân </a:t>
            </a: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2" name="Rectangle 41"/>
          <p:cNvSpPr>
            <a:spLocks noChangeArrowheads="1"/>
          </p:cNvSpPr>
          <p:nvPr/>
        </p:nvSpPr>
        <p:spPr bwMode="auto">
          <a:xfrm>
            <a:off x="1600200" y="3843338"/>
            <a:ext cx="1752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3" name="Rectangle 41"/>
          <p:cNvSpPr>
            <a:spLocks noChangeArrowheads="1"/>
          </p:cNvSpPr>
          <p:nvPr/>
        </p:nvSpPr>
        <p:spPr bwMode="auto">
          <a:xfrm>
            <a:off x="4191000" y="1916113"/>
            <a:ext cx="1752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4" name="Rectangle 41"/>
          <p:cNvSpPr>
            <a:spLocks noChangeArrowheads="1"/>
          </p:cNvSpPr>
          <p:nvPr/>
        </p:nvSpPr>
        <p:spPr bwMode="auto">
          <a:xfrm>
            <a:off x="4724400" y="2459038"/>
            <a:ext cx="1752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dân </a:t>
            </a: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124200" y="782638"/>
            <a:ext cx="2219325" cy="3614737"/>
            <a:chOff x="3124200" y="1239837"/>
            <a:chExt cx="2218846" cy="3614698"/>
          </a:xfrm>
        </p:grpSpPr>
        <p:sp>
          <p:nvSpPr>
            <p:cNvPr id="3087" name="Text Box 8"/>
            <p:cNvSpPr txBox="1">
              <a:spLocks noChangeArrowheads="1"/>
            </p:cNvSpPr>
            <p:nvPr/>
          </p:nvSpPr>
          <p:spPr bwMode="auto">
            <a:xfrm>
              <a:off x="3124200" y="1239837"/>
              <a:ext cx="1600200" cy="55403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0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3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sz="3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</p:txBody>
        </p:sp>
        <p:sp>
          <p:nvSpPr>
            <p:cNvPr id="3088" name="Rectangle 16"/>
            <p:cNvSpPr>
              <a:spLocks noChangeArrowheads="1"/>
            </p:cNvSpPr>
            <p:nvPr/>
          </p:nvSpPr>
          <p:spPr bwMode="auto">
            <a:xfrm>
              <a:off x="3124200" y="1773237"/>
              <a:ext cx="114646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endParaRPr lang="vi-V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9" name="Rectangle 17"/>
            <p:cNvSpPr>
              <a:spLocks noChangeArrowheads="1"/>
            </p:cNvSpPr>
            <p:nvPr/>
          </p:nvSpPr>
          <p:spPr bwMode="auto">
            <a:xfrm>
              <a:off x="3133725" y="2382837"/>
              <a:ext cx="1175322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 b="1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ý thức</a:t>
              </a:r>
              <a:endParaRPr lang="vi-VN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0" name="Rectangle 19"/>
            <p:cNvSpPr>
              <a:spLocks noChangeArrowheads="1"/>
            </p:cNvSpPr>
            <p:nvPr/>
          </p:nvSpPr>
          <p:spPr bwMode="auto">
            <a:xfrm>
              <a:off x="3124200" y="3830637"/>
              <a:ext cx="211788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gương</a:t>
              </a:r>
              <a:r>
                <a:rPr lang="en-US" sz="3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1" name="Rectangle 20"/>
            <p:cNvSpPr>
              <a:spLocks noChangeArrowheads="1"/>
            </p:cNvSpPr>
            <p:nvPr/>
          </p:nvSpPr>
          <p:spPr bwMode="auto">
            <a:xfrm>
              <a:off x="3127375" y="3373437"/>
              <a:ext cx="2215671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trách</a:t>
              </a:r>
              <a:r>
                <a:rPr lang="en-US" sz="3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sz="3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2" name="Rectangle 21"/>
            <p:cNvSpPr>
              <a:spLocks noChangeArrowheads="1"/>
            </p:cNvSpPr>
            <p:nvPr/>
          </p:nvSpPr>
          <p:spPr bwMode="auto">
            <a:xfrm>
              <a:off x="3152775" y="2916237"/>
              <a:ext cx="178606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bổn</a:t>
              </a:r>
              <a:r>
                <a:rPr lang="en-US" sz="3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phận</a:t>
              </a:r>
              <a:r>
                <a:rPr lang="en-US" sz="3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3" name="Rectangle 18"/>
            <p:cNvSpPr>
              <a:spLocks noChangeArrowheads="1"/>
            </p:cNvSpPr>
            <p:nvPr/>
          </p:nvSpPr>
          <p:spPr bwMode="auto">
            <a:xfrm>
              <a:off x="3124200" y="4300537"/>
              <a:ext cx="1611339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 b="1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danh dự </a:t>
              </a:r>
              <a:endParaRPr lang="vi-VN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3048000" y="4267200"/>
            <a:ext cx="3244850" cy="566738"/>
            <a:chOff x="4370388" y="4287837"/>
            <a:chExt cx="3244850" cy="566660"/>
          </a:xfrm>
        </p:grpSpPr>
        <p:sp>
          <p:nvSpPr>
            <p:cNvPr id="3085" name="Rectangle 18"/>
            <p:cNvSpPr>
              <a:spLocks noChangeArrowheads="1"/>
            </p:cNvSpPr>
            <p:nvPr/>
          </p:nvSpPr>
          <p:spPr bwMode="auto">
            <a:xfrm>
              <a:off x="4370388" y="4300537"/>
              <a:ext cx="1707519" cy="553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danh</a:t>
              </a:r>
              <a:r>
                <a:rPr lang="en-US" sz="3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dự</a:t>
              </a:r>
              <a:r>
                <a:rPr lang="en-US" sz="30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6" name="Rectangle 41"/>
            <p:cNvSpPr>
              <a:spLocks noChangeArrowheads="1"/>
            </p:cNvSpPr>
            <p:nvPr/>
          </p:nvSpPr>
          <p:spPr bwMode="auto">
            <a:xfrm>
              <a:off x="5862638" y="4287837"/>
              <a:ext cx="1752600" cy="554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 dân </a:t>
              </a:r>
              <a:endParaRPr lang="vi-VN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/>
      <p:bldP spid="4109" grpId="0"/>
      <p:bldP spid="4110" grpId="0"/>
      <p:bldP spid="4111" grpId="0"/>
      <p:bldP spid="4112" grpId="0"/>
      <p:bldP spid="4113" grpId="0"/>
      <p:bldP spid="41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" y="228600"/>
            <a:ext cx="91439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56" name="Group 3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76610833"/>
              </p:ext>
            </p:extLst>
          </p:nvPr>
        </p:nvGraphicFramePr>
        <p:xfrm>
          <a:off x="152400" y="1524001"/>
          <a:ext cx="4267200" cy="5106671"/>
        </p:xfrm>
        <a:graphic>
          <a:graphicData uri="http://schemas.openxmlformats.org/drawingml/2006/table">
            <a:tbl>
              <a:tblPr/>
              <a:tblGrid>
                <a:gridCol w="4267200"/>
              </a:tblGrid>
              <a:tr h="179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hưởng,được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làm,được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đòi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quyền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đức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buộc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,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157" name="Group 3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4569832"/>
              </p:ext>
            </p:extLst>
          </p:nvPr>
        </p:nvGraphicFramePr>
        <p:xfrm>
          <a:off x="5867400" y="1524000"/>
          <a:ext cx="3124200" cy="5105400"/>
        </p:xfrm>
        <a:graphic>
          <a:graphicData uri="http://schemas.openxmlformats.org/drawingml/2006/table">
            <a:tbl>
              <a:tblPr/>
              <a:tblGrid>
                <a:gridCol w="3124200"/>
              </a:tblGrid>
              <a:tr h="170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Quyền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.VnTimeH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51" name="Text Box 31"/>
          <p:cNvSpPr txBox="1">
            <a:spLocks noChangeArrowheads="1"/>
          </p:cNvSpPr>
          <p:nvPr/>
        </p:nvSpPr>
        <p:spPr bwMode="auto">
          <a:xfrm>
            <a:off x="1981200" y="822326"/>
            <a:ext cx="106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7315200" y="838201"/>
            <a:ext cx="106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 flipH="1">
            <a:off x="4419600" y="2362200"/>
            <a:ext cx="1447800" cy="3276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4419600" y="4038600"/>
            <a:ext cx="1447800" cy="1752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>
            <a:off x="4419600" y="2362200"/>
            <a:ext cx="1447800" cy="1752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51" grpId="0"/>
      <p:bldP spid="5152" grpId="0"/>
      <p:bldP spid="5153" grpId="0" animBg="1"/>
      <p:bldP spid="5154" grpId="0" animBg="1"/>
      <p:bldP spid="5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031" y="990600"/>
            <a:ext cx="8370277" cy="5562600"/>
          </a:xfrm>
          <a:prstGeom prst="rect">
            <a:avLst/>
          </a:prstGeom>
          <a:noFill/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055077" y="90487"/>
            <a:ext cx="7033846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4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48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Image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031" y="381000"/>
            <a:ext cx="8229600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578&quot;&gt;&lt;object type=&quot;3&quot; unique_id=&quot;10581&quot;&gt;&lt;property id=&quot;20148&quot; value=&quot;5&quot;/&gt;&lt;property id=&quot;20300&quot; value=&quot;Slide 3&quot;/&gt;&lt;property id=&quot;20307&quot; value=&quot;260&quot;/&gt;&lt;/object&gt;&lt;object type=&quot;3&quot; unique_id=&quot;10582&quot;&gt;&lt;property id=&quot;20148&quot; value=&quot;5&quot;/&gt;&lt;property id=&quot;20300&quot; value=&quot;Slide 4&quot;/&gt;&lt;property id=&quot;20307&quot; value=&quot;259&quot;/&gt;&lt;/object&gt;&lt;object type=&quot;3&quot; unique_id=&quot;10583&quot;&gt;&lt;property id=&quot;20148&quot; value=&quot;5&quot;/&gt;&lt;property id=&quot;20300&quot; value=&quot;Slide 5&quot;/&gt;&lt;property id=&quot;20307&quot; value=&quot;262&quot;/&gt;&lt;/object&gt;&lt;object type=&quot;3&quot; unique_id=&quot;10584&quot;&gt;&lt;property id=&quot;20148&quot; value=&quot;5&quot;/&gt;&lt;property id=&quot;20300&quot; value=&quot;Slide 6&quot;/&gt;&lt;property id=&quot;20307&quot; value=&quot;263&quot;/&gt;&lt;/object&gt;&lt;object type=&quot;3&quot; unique_id=&quot;10585&quot;&gt;&lt;property id=&quot;20148&quot; value=&quot;5&quot;/&gt;&lt;property id=&quot;20300&quot; value=&quot;Slide 7&quot;/&gt;&lt;property id=&quot;20307&quot; value=&quot;265&quot;/&gt;&lt;/object&gt;&lt;object type=&quot;3&quot; unique_id=&quot;10587&quot;&gt;&lt;property id=&quot;20148&quot; value=&quot;5&quot;/&gt;&lt;property id=&quot;20300&quot; value=&quot;Slide 8&quot;/&gt;&lt;property id=&quot;20307&quot; value=&quot;267&quot;/&gt;&lt;/object&gt;&lt;object type=&quot;3&quot; unique_id=&quot;10588&quot;&gt;&lt;property id=&quot;20148&quot; value=&quot;5&quot;/&gt;&lt;property id=&quot;20300&quot; value=&quot;Slide 9&quot;/&gt;&lt;property id=&quot;20307&quot; value=&quot;268&quot;/&gt;&lt;/object&gt;&lt;object type=&quot;3&quot; unique_id=&quot;10589&quot;&gt;&lt;property id=&quot;20148&quot; value=&quot;5&quot;/&gt;&lt;property id=&quot;20300&quot; value=&quot;Slide 10&quot;/&gt;&lt;property id=&quot;20307&quot; value=&quot;269&quot;/&gt;&lt;/object&gt;&lt;object type=&quot;3&quot; unique_id=&quot;10590&quot;&gt;&lt;property id=&quot;20148&quot; value=&quot;5&quot;/&gt;&lt;property id=&quot;20300&quot; value=&quot;Slide 11&quot;/&gt;&lt;property id=&quot;20307&quot; value=&quot;270&quot;/&gt;&lt;/object&gt;&lt;object type=&quot;3&quot; unique_id=&quot;10591&quot;&gt;&lt;property id=&quot;20148&quot; value=&quot;5&quot;/&gt;&lt;property id=&quot;20300&quot; value=&quot;Slide 12&quot;/&gt;&lt;property id=&quot;20307&quot; value=&quot;271&quot;/&gt;&lt;/object&gt;&lt;object type=&quot;3&quot; unique_id=&quot;10592&quot;&gt;&lt;property id=&quot;20148&quot; value=&quot;5&quot;/&gt;&lt;property id=&quot;20300&quot; value=&quot;Slide 13&quot;/&gt;&lt;property id=&quot;20307&quot; value=&quot;272&quot;/&gt;&lt;/object&gt;&lt;object type=&quot;3&quot; unique_id=&quot;10593&quot;&gt;&lt;property id=&quot;20148&quot; value=&quot;5&quot;/&gt;&lt;property id=&quot;20300&quot; value=&quot;Slide 14&quot;/&gt;&lt;property id=&quot;20307&quot; value=&quot;273&quot;/&gt;&lt;/object&gt;&lt;object type=&quot;3&quot; unique_id=&quot;10594&quot;&gt;&lt;property id=&quot;20148&quot; value=&quot;5&quot;/&gt;&lt;property id=&quot;20300&quot; value=&quot;Slide 15&quot;/&gt;&lt;property id=&quot;20307&quot; value=&quot;274&quot;/&gt;&lt;/object&gt;&lt;object type=&quot;3&quot; unique_id=&quot;10595&quot;&gt;&lt;property id=&quot;20148&quot; value=&quot;5&quot;/&gt;&lt;property id=&quot;20300&quot; value=&quot;Slide 16&quot;/&gt;&lt;property id=&quot;20307&quot; value=&quot;275&quot;/&gt;&lt;/object&gt;&lt;object type=&quot;3&quot; unique_id=&quot;10596&quot;&gt;&lt;property id=&quot;20148&quot; value=&quot;5&quot;/&gt;&lt;property id=&quot;20300&quot; value=&quot;Slide 17&quot;/&gt;&lt;property id=&quot;20307&quot; value=&quot;276&quot;/&gt;&lt;/object&gt;&lt;object type=&quot;3&quot; unique_id=&quot;10597&quot;&gt;&lt;property id=&quot;20148&quot; value=&quot;5&quot;/&gt;&lt;property id=&quot;20300&quot; value=&quot;Slide 18&quot;/&gt;&lt;property id=&quot;20307&quot; value=&quot;277&quot;/&gt;&lt;/object&gt;&lt;object type=&quot;3&quot; unique_id=&quot;10599&quot;&gt;&lt;property id=&quot;20148&quot; value=&quot;5&quot;/&gt;&lt;property id=&quot;20300&quot; value=&quot;Slide 19&quot;/&gt;&lt;property id=&quot;20307&quot; value=&quot;279&quot;/&gt;&lt;/object&gt;&lt;object type=&quot;3&quot; unique_id=&quot;10601&quot;&gt;&lt;property id=&quot;20148&quot; value=&quot;5&quot;/&gt;&lt;property id=&quot;20300&quot; value=&quot;Slide 20&quot;/&gt;&lt;property id=&quot;20307&quot; value=&quot;282&quot;/&gt;&lt;/object&gt;&lt;object type=&quot;3&quot; unique_id=&quot;10602&quot;&gt;&lt;property id=&quot;20148&quot; value=&quot;5&quot;/&gt;&lt;property id=&quot;20300&quot; value=&quot;Slide 21&quot;/&gt;&lt;property id=&quot;20307&quot; value=&quot;283&quot;/&gt;&lt;/object&gt;&lt;object type=&quot;3&quot; unique_id=&quot;10603&quot;&gt;&lt;property id=&quot;20148&quot; value=&quot;5&quot;/&gt;&lt;property id=&quot;20300&quot; value=&quot;Slide 22&quot;/&gt;&lt;property id=&quot;20307&quot; value=&quot;284&quot;/&gt;&lt;/object&gt;&lt;object type=&quot;3&quot; unique_id=&quot;10604&quot;&gt;&lt;property id=&quot;20148&quot; value=&quot;5&quot;/&gt;&lt;property id=&quot;20300&quot; value=&quot;Slide 23&quot;/&gt;&lt;property id=&quot;20307&quot; value=&quot;281&quot;/&gt;&lt;/object&gt;&lt;object type=&quot;3&quot; unique_id=&quot;10995&quot;&gt;&lt;property id=&quot;20148&quot; value=&quot;5&quot;/&gt;&lt;property id=&quot;20300&quot; value=&quot;Slide 1 - &amp;quot;  &amp;#x0D;&amp;#x0A;     TRƯỜNG TIỂU HỌC ÁI MỘ B&amp;quot;&quot;/&gt;&lt;property id=&quot;20307&quot; value=&quot;286&quot;/&gt;&lt;/object&gt;&lt;object type=&quot;3&quot; unique_id=&quot;10996&quot;&gt;&lt;property id=&quot;20148&quot; value=&quot;5&quot;/&gt;&lt;property id=&quot;20300&quot; value=&quot;Slide 2&quot;/&gt;&lt;property id=&quot;20307&quot; value=&quot;288&quot;/&gt;&lt;/object&gt;&lt;/object&gt;&lt;object type=&quot;8&quot; unique_id=&quot;10632&quot;&gt;&lt;/object&gt;&lt;/object&gt;&lt;/database&gt;"/>
  <p:tag name="SECTOMILLISECCONVERTED" val="1"/>
  <p:tag name="ISPRING_RESOURCE_PATHS_HASH_PRESENTER" val="a2a4a4264685dd5923a7de6cc4258e80e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340</Words>
  <Application>Microsoft Office PowerPoint</Application>
  <PresentationFormat>On-screen Show (4:3)</PresentationFormat>
  <Paragraphs>87</Paragraphs>
  <Slides>23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Clip</vt:lpstr>
      <vt:lpstr>        TRƯỜNG TIỂU HỌC ÁI MỘ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</cp:lastModifiedBy>
  <cp:revision>22</cp:revision>
  <dcterms:created xsi:type="dcterms:W3CDTF">2016-01-08T07:24:40Z</dcterms:created>
  <dcterms:modified xsi:type="dcterms:W3CDTF">2020-01-20T08:19:23Z</dcterms:modified>
</cp:coreProperties>
</file>