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6" r:id="rId3"/>
    <p:sldId id="257" r:id="rId4"/>
    <p:sldId id="258" r:id="rId5"/>
    <p:sldId id="262" r:id="rId6"/>
  </p:sldIdLst>
  <p:sldSz cx="9144000" cy="6858000" type="screen4x3"/>
  <p:notesSz cx="6858000" cy="9144000"/>
  <p:custDataLst>
    <p:tags r:id="rId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19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B9861-334C-4F68-91BF-D75EF70E8B7B}" type="datetimeFigureOut">
              <a:rPr lang="en-US" smtClean="0"/>
              <a:t>12/20/2018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3C83F-9A2C-48A2-A3C8-95FD0B13A2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503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B9861-334C-4F68-91BF-D75EF70E8B7B}" type="datetimeFigureOut">
              <a:rPr lang="en-US" smtClean="0"/>
              <a:t>12/20/2018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3C83F-9A2C-48A2-A3C8-95FD0B13A2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509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B9861-334C-4F68-91BF-D75EF70E8B7B}" type="datetimeFigureOut">
              <a:rPr lang="en-US" smtClean="0"/>
              <a:t>12/20/2018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3C83F-9A2C-48A2-A3C8-95FD0B13A2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669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B9861-334C-4F68-91BF-D75EF70E8B7B}" type="datetimeFigureOut">
              <a:rPr lang="en-US" smtClean="0"/>
              <a:t>12/20/2018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3C83F-9A2C-48A2-A3C8-95FD0B13A2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27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B9861-334C-4F68-91BF-D75EF70E8B7B}" type="datetimeFigureOut">
              <a:rPr lang="en-US" smtClean="0"/>
              <a:t>12/20/2018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3C83F-9A2C-48A2-A3C8-95FD0B13A2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31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B9861-334C-4F68-91BF-D75EF70E8B7B}" type="datetimeFigureOut">
              <a:rPr lang="en-US" smtClean="0"/>
              <a:t>12/20/2018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3C83F-9A2C-48A2-A3C8-95FD0B13A2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895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B9861-334C-4F68-91BF-D75EF70E8B7B}" type="datetimeFigureOut">
              <a:rPr lang="en-US" smtClean="0"/>
              <a:t>12/20/2018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3C83F-9A2C-48A2-A3C8-95FD0B13A2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783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B9861-334C-4F68-91BF-D75EF70E8B7B}" type="datetimeFigureOut">
              <a:rPr lang="en-US" smtClean="0"/>
              <a:t>12/20/2018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3C83F-9A2C-48A2-A3C8-95FD0B13A2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920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B9861-334C-4F68-91BF-D75EF70E8B7B}" type="datetimeFigureOut">
              <a:rPr lang="en-US" smtClean="0"/>
              <a:t>12/20/2018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3C83F-9A2C-48A2-A3C8-95FD0B13A2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799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B9861-334C-4F68-91BF-D75EF70E8B7B}" type="datetimeFigureOut">
              <a:rPr lang="en-US" smtClean="0"/>
              <a:t>12/20/2018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3C83F-9A2C-48A2-A3C8-95FD0B13A2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581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B9861-334C-4F68-91BF-D75EF70E8B7B}" type="datetimeFigureOut">
              <a:rPr lang="en-US" smtClean="0"/>
              <a:t>12/20/2018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3C83F-9A2C-48A2-A3C8-95FD0B13A2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415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B9861-334C-4F68-91BF-D75EF70E8B7B}" type="datetimeFigureOut">
              <a:rPr lang="en-US" smtClean="0"/>
              <a:t>12/20/2018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C3C83F-9A2C-48A2-A3C8-95FD0B13A2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93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3" Type="http://schemas.openxmlformats.org/officeDocument/2006/relationships/image" Target="../media/image2.gif"/><Relationship Id="rId7" Type="http://schemas.openxmlformats.org/officeDocument/2006/relationships/image" Target="../media/image6.gi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gif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5" name="Picture 8" descr="J009917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0"/>
            <a:ext cx="3124200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9" descr="J009917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0"/>
            <a:ext cx="3657600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5" name="Text Box 19"/>
          <p:cNvSpPr txBox="1">
            <a:spLocks noChangeArrowheads="1"/>
          </p:cNvSpPr>
          <p:nvPr/>
        </p:nvSpPr>
        <p:spPr bwMode="auto">
          <a:xfrm>
            <a:off x="1371600" y="304800"/>
            <a:ext cx="67818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000099"/>
                </a:solidFill>
                <a:latin typeface="Times New Roman" pitchFamily="18" charset="0"/>
              </a:rPr>
              <a:t>PHÒNG GIÁO DỤC VÀ ĐÀO TẠO QUẬN LONG BIÊN 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000099"/>
                </a:solidFill>
                <a:latin typeface="Times New Roman" pitchFamily="18" charset="0"/>
              </a:rPr>
              <a:t>TRƯỜNG TIỂU HỌC ÁI MỘ B</a:t>
            </a:r>
          </a:p>
        </p:txBody>
      </p:sp>
      <p:sp>
        <p:nvSpPr>
          <p:cNvPr id="106518" name="Text Box 22"/>
          <p:cNvSpPr txBox="1">
            <a:spLocks noChangeArrowheads="1"/>
          </p:cNvSpPr>
          <p:nvPr/>
        </p:nvSpPr>
        <p:spPr bwMode="auto">
          <a:xfrm>
            <a:off x="966355" y="3352800"/>
            <a:ext cx="71628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000099"/>
                </a:solidFill>
                <a:latin typeface="Times New Roman" pitchFamily="18" charset="0"/>
              </a:rPr>
              <a:t>TIẾNG VIỆT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000099"/>
                </a:solidFill>
                <a:latin typeface="Times New Roman" pitchFamily="18" charset="0"/>
              </a:rPr>
              <a:t>ÔN TẬP : TIẾT </a:t>
            </a:r>
            <a:r>
              <a:rPr lang="en-US" altLang="en-US" sz="2400" b="1" dirty="0" smtClean="0">
                <a:solidFill>
                  <a:srgbClr val="000099"/>
                </a:solidFill>
                <a:latin typeface="Times New Roman" pitchFamily="18" charset="0"/>
              </a:rPr>
              <a:t>3</a:t>
            </a:r>
            <a:endParaRPr lang="en-US" altLang="en-US" sz="2400" b="1" dirty="0">
              <a:solidFill>
                <a:srgbClr val="000099"/>
              </a:solidFill>
              <a:latin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69091" y="1295400"/>
            <a:ext cx="798681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kern="10" dirty="0" err="1">
                <a:ln w="9525">
                  <a:solidFill>
                    <a:srgbClr val="6600CC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Chào</a:t>
            </a:r>
            <a:r>
              <a:rPr lang="en-US" sz="4800" kern="10" dirty="0">
                <a:ln w="9525">
                  <a:solidFill>
                    <a:srgbClr val="6600CC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4800" kern="10" dirty="0" err="1">
                <a:ln w="9525">
                  <a:solidFill>
                    <a:srgbClr val="6600CC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mừng</a:t>
            </a:r>
            <a:r>
              <a:rPr lang="en-US" sz="4800" kern="10" dirty="0">
                <a:ln w="9525">
                  <a:solidFill>
                    <a:srgbClr val="6600CC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4800" kern="10" dirty="0" err="1">
                <a:ln w="9525">
                  <a:solidFill>
                    <a:srgbClr val="6600CC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quý</a:t>
            </a:r>
            <a:r>
              <a:rPr lang="en-US" sz="4800" kern="10" dirty="0">
                <a:ln w="9525">
                  <a:solidFill>
                    <a:srgbClr val="6600CC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4800" kern="10" dirty="0" err="1">
                <a:ln w="9525">
                  <a:solidFill>
                    <a:srgbClr val="6600CC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thầy</a:t>
            </a:r>
            <a:r>
              <a:rPr lang="en-US" sz="4800" kern="10" dirty="0">
                <a:ln w="9525">
                  <a:solidFill>
                    <a:srgbClr val="6600CC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4800" kern="10" dirty="0" err="1" smtClean="0">
                <a:ln w="9525">
                  <a:solidFill>
                    <a:srgbClr val="6600CC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cô</a:t>
            </a:r>
            <a:r>
              <a:rPr lang="en-US" sz="4800" kern="10" dirty="0" smtClean="0">
                <a:ln w="9525">
                  <a:solidFill>
                    <a:srgbClr val="6600CC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4800" kern="10" dirty="0" err="1" smtClean="0">
                <a:ln w="9525">
                  <a:solidFill>
                    <a:srgbClr val="6600CC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giáo</a:t>
            </a:r>
            <a:r>
              <a:rPr lang="en-US" sz="4800" kern="10" dirty="0" smtClean="0">
                <a:ln w="9525">
                  <a:solidFill>
                    <a:srgbClr val="6600CC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endParaRPr lang="en-US" sz="4800" kern="10" dirty="0">
              <a:ln w="9525">
                <a:solidFill>
                  <a:srgbClr val="6600CC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algn="ctr"/>
            <a:r>
              <a:rPr lang="en-US" sz="4800" kern="10" dirty="0" err="1">
                <a:ln w="9525">
                  <a:solidFill>
                    <a:srgbClr val="6600CC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về</a:t>
            </a:r>
            <a:r>
              <a:rPr lang="en-US" sz="4800" kern="10" dirty="0">
                <a:ln w="9525">
                  <a:solidFill>
                    <a:srgbClr val="6600CC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4800" kern="10" dirty="0" err="1">
                <a:ln w="9525">
                  <a:solidFill>
                    <a:srgbClr val="6600CC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dự</a:t>
            </a:r>
            <a:r>
              <a:rPr lang="en-US" sz="4800" kern="10" dirty="0">
                <a:ln w="9525">
                  <a:solidFill>
                    <a:srgbClr val="6600CC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4800" kern="10" dirty="0" err="1">
                <a:ln w="9525">
                  <a:solidFill>
                    <a:srgbClr val="6600CC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giờ</a:t>
            </a:r>
            <a:endParaRPr lang="en-US" sz="4800" dirty="0"/>
          </a:p>
        </p:txBody>
      </p:sp>
      <p:pic>
        <p:nvPicPr>
          <p:cNvPr id="8" name="Picture 4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30480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5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9812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6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11430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8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6764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9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51816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0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51816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3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0292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4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4572000"/>
            <a:ext cx="141922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15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096000" y="4724400"/>
            <a:ext cx="141922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16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4325" y="6172200"/>
            <a:ext cx="685800" cy="41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17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8125" y="5761038"/>
            <a:ext cx="1066800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18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8125" y="6173788"/>
            <a:ext cx="685800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19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6096000"/>
            <a:ext cx="685800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26" descr="22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5486400"/>
            <a:ext cx="15240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27" descr="22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50292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29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30" descr="22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0292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31" descr="22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8006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Picture 32" descr="22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292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33" descr="22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6096000"/>
            <a:ext cx="152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34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35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36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5181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Picture 37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0743" y="53340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Picture 38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" name="Picture 39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52578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" name="Picture 40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53340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" name="Picture 42"/>
          <p:cNvPicPr>
            <a:picLocks noChangeAspect="1" noChangeArrowheads="1" noCrop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05517">
            <a:off x="7391400" y="43434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" name="Picture 43"/>
          <p:cNvPicPr>
            <a:picLocks noChangeAspect="1" noChangeArrowheads="1" noCrop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470357">
            <a:off x="762001" y="44196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" name="Picture 45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622935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" name="Picture 48"/>
          <p:cNvPicPr>
            <a:picLocks noChangeAspect="1" noChangeArrowheads="1" noCrop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796223">
            <a:off x="1947863" y="4605337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" name="Picture 49"/>
          <p:cNvPicPr>
            <a:picLocks noChangeAspect="1" noChangeArrowheads="1" noCrop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8682075">
            <a:off x="6629400" y="34290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" name="Picture 50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3340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2" name="Picture 51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553200" y="54864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" name="Picture 52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56769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" name="Picture 54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55626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" name="Picture 56" descr="22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943" y="50292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" name="Picture 57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200400" y="54864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7" name="Picture 58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239943" y="49530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" name="Picture 59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096000" y="54864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" name="Picture 60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0" name="Picture 65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5791200"/>
            <a:ext cx="685800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" name="Picture 66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" name="Picture 67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9925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3" name="Picture 68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32766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4" name="Picture 74" descr="22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1143" y="5791200"/>
            <a:ext cx="152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5" name="Picture 75"/>
          <p:cNvPicPr>
            <a:picLocks noChangeAspect="1" noChangeArrowheads="1" noCrop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695130">
            <a:off x="4038600" y="41148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6" name="Picture 76"/>
          <p:cNvPicPr>
            <a:picLocks noChangeAspect="1" noChangeArrowheads="1" noCrop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819223">
            <a:off x="1" y="50292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7" name="Picture 77"/>
          <p:cNvPicPr>
            <a:picLocks noChangeAspect="1" noChangeArrowheads="1" noCrop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8682075">
            <a:off x="5257800" y="44958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8" name="Picture 78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43434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9" name="Picture 79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42672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0" name="Picture 80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48768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" name="Picture 81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52578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" name="Picture 82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410200"/>
            <a:ext cx="3048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3" name="Picture 83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54102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" name="Picture 84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44958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5" name="Picture 85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4400" y="51054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6" name="Picture 86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50292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7" name="Picture 87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53340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8" name="Picture 88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4800600"/>
            <a:ext cx="3048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9" name="Picture 89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50292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0" name="Picture 90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4648200"/>
            <a:ext cx="3048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" name="Picture 91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41148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2" name="Picture 92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4800600"/>
            <a:ext cx="3048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" name="Picture 93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45720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4" name="Picture 94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4876800"/>
            <a:ext cx="3048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5" name="Picture 96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5486400"/>
            <a:ext cx="3048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6" name="Picture 97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11430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7" name="Picture 98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18288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8" name="Picture 99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2286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" name="WordArt 101"/>
          <p:cNvSpPr>
            <a:spLocks noChangeArrowheads="1" noChangeShapeType="1" noTextEdit="1"/>
          </p:cNvSpPr>
          <p:nvPr/>
        </p:nvSpPr>
        <p:spPr bwMode="auto">
          <a:xfrm>
            <a:off x="485775" y="2857500"/>
            <a:ext cx="8362950" cy="12954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endParaRPr lang="en-US" sz="4000" kern="10" dirty="0">
              <a:ln w="9525">
                <a:solidFill>
                  <a:srgbClr val="6600CC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94117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065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065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065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51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38200" y="960990"/>
            <a:ext cx="7621137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lòng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3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kì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</a:t>
            </a:r>
          </a:p>
          <a:p>
            <a:pPr algn="just"/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giọng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phù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nhịp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điệu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chậm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ngắt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giọng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300808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3143557"/>
              </p:ext>
            </p:extLst>
          </p:nvPr>
        </p:nvGraphicFramePr>
        <p:xfrm>
          <a:off x="609600" y="1295400"/>
          <a:ext cx="8229600" cy="467470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98459"/>
                <a:gridCol w="2538372"/>
                <a:gridCol w="1961987"/>
                <a:gridCol w="1730782"/>
              </a:tblGrid>
              <a:tr h="20600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680"/>
                        </a:spcAft>
                      </a:pPr>
                      <a:r>
                        <a:rPr lang="en-US" sz="1900" dirty="0">
                          <a:effectLst/>
                        </a:rPr>
                        <a:t> 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462" marR="37462" marT="37462" marB="37462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680"/>
                        </a:spcAft>
                      </a:pPr>
                      <a:r>
                        <a:rPr lang="en-US" sz="28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Sinh</a:t>
                      </a:r>
                      <a:r>
                        <a:rPr lang="en-US" sz="28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quyển</a:t>
                      </a:r>
                      <a:r>
                        <a:rPr lang="en-US" sz="28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</a:t>
                      </a:r>
                      <a:r>
                        <a:rPr lang="en-US" sz="28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môi</a:t>
                      </a:r>
                      <a:r>
                        <a:rPr lang="en-US" sz="28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trường</a:t>
                      </a:r>
                      <a:r>
                        <a:rPr lang="en-US" sz="28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lang="en-US" sz="28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8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thực</a:t>
                      </a:r>
                      <a:r>
                        <a:rPr lang="en-US" sz="28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vật</a:t>
                      </a:r>
                      <a:r>
                        <a:rPr lang="en-US" sz="28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en-US" sz="2800" dirty="0"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462" marR="37462" marT="37462" marB="37462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680"/>
                        </a:spcAft>
                      </a:pPr>
                      <a:r>
                        <a:rPr lang="en-US" sz="28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Thủy</a:t>
                      </a:r>
                      <a:r>
                        <a:rPr lang="en-US" sz="28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quyển</a:t>
                      </a:r>
                      <a:r>
                        <a:rPr lang="en-US" sz="28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</a:t>
                      </a:r>
                      <a:r>
                        <a:rPr lang="en-US" sz="28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môi</a:t>
                      </a:r>
                      <a:r>
                        <a:rPr lang="en-US" sz="28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trường</a:t>
                      </a:r>
                      <a:r>
                        <a:rPr lang="en-US" sz="28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nước</a:t>
                      </a:r>
                      <a:r>
                        <a:rPr lang="en-US" sz="28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en-US" sz="2800" dirty="0"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462" marR="37462" marT="37462" marB="37462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680"/>
                        </a:spcAft>
                      </a:pPr>
                      <a:r>
                        <a:rPr lang="en-US" sz="28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Khí</a:t>
                      </a:r>
                      <a:r>
                        <a:rPr lang="en-US" sz="28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quyển</a:t>
                      </a:r>
                      <a:r>
                        <a:rPr lang="en-US" sz="28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</a:t>
                      </a:r>
                      <a:r>
                        <a:rPr lang="en-US" sz="28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môi</a:t>
                      </a:r>
                      <a:r>
                        <a:rPr lang="en-US" sz="28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trường</a:t>
                      </a:r>
                      <a:r>
                        <a:rPr lang="en-US" sz="28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không</a:t>
                      </a:r>
                      <a:r>
                        <a:rPr lang="en-US" sz="28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khí</a:t>
                      </a:r>
                      <a:r>
                        <a:rPr lang="en-US" sz="28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en-US" sz="2800" dirty="0"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462" marR="37462" marT="37462" marB="37462"/>
                </a:tc>
              </a:tr>
              <a:tr h="10675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680"/>
                        </a:spcAft>
                      </a:pPr>
                      <a:r>
                        <a:rPr lang="en-US" sz="19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Các</a:t>
                      </a:r>
                      <a:r>
                        <a:rPr lang="en-US" sz="19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9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sự</a:t>
                      </a:r>
                      <a:r>
                        <a:rPr lang="en-US" sz="19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9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vật</a:t>
                      </a:r>
                      <a:r>
                        <a:rPr lang="en-US" sz="19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9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trong</a:t>
                      </a:r>
                      <a:r>
                        <a:rPr lang="en-US" sz="19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9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môi</a:t>
                      </a:r>
                      <a:r>
                        <a:rPr lang="en-US" sz="19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9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trường</a:t>
                      </a:r>
                      <a:endParaRPr lang="en-US" sz="900" dirty="0"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462" marR="37462" marT="37462" marB="37462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680"/>
                        </a:spcAft>
                      </a:pPr>
                      <a:r>
                        <a:rPr lang="en-US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M. </a:t>
                      </a:r>
                      <a:r>
                        <a:rPr lang="en-US" sz="2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rừng</a:t>
                      </a:r>
                      <a:r>
                        <a:rPr lang="en-US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.....</a:t>
                      </a:r>
                      <a:endParaRPr lang="en-US" sz="2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462" marR="37462" marT="37462" marB="37462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680"/>
                        </a:spcAft>
                      </a:pPr>
                      <a:r>
                        <a:rPr lang="en-US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M. </a:t>
                      </a:r>
                      <a:r>
                        <a:rPr lang="en-US" sz="2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sông</a:t>
                      </a:r>
                      <a:r>
                        <a:rPr lang="en-US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.....</a:t>
                      </a:r>
                      <a:endParaRPr lang="en-US" sz="2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462" marR="37462" marT="37462" marB="37462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680"/>
                        </a:spcAft>
                      </a:pPr>
                      <a:r>
                        <a:rPr lang="en-US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M. </a:t>
                      </a:r>
                      <a:r>
                        <a:rPr lang="en-US" sz="2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bầu</a:t>
                      </a:r>
                      <a:r>
                        <a:rPr lang="en-US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trời</a:t>
                      </a:r>
                      <a:r>
                        <a:rPr lang="en-US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......</a:t>
                      </a:r>
                      <a:endParaRPr lang="en-US" sz="2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462" marR="37462" marT="37462" marB="37462"/>
                </a:tc>
              </a:tr>
              <a:tr h="13983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680"/>
                        </a:spcAft>
                      </a:pPr>
                      <a:r>
                        <a:rPr lang="en-US" sz="19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Những</a:t>
                      </a:r>
                      <a:r>
                        <a:rPr lang="en-US" sz="19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9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hành</a:t>
                      </a:r>
                      <a:r>
                        <a:rPr lang="en-US" sz="19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9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lang="en-US" sz="19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9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bảo</a:t>
                      </a:r>
                      <a:r>
                        <a:rPr lang="en-US" sz="19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9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vệ</a:t>
                      </a:r>
                      <a:r>
                        <a:rPr lang="en-US" sz="19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9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môi</a:t>
                      </a:r>
                      <a:r>
                        <a:rPr lang="en-US" sz="19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9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trường</a:t>
                      </a:r>
                      <a:endParaRPr lang="en-US" sz="900" dirty="0"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462" marR="37462" marT="37462" marB="37462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680"/>
                        </a:spcAft>
                      </a:pPr>
                      <a:r>
                        <a:rPr lang="en-US" sz="2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M. trồng rừng, ...</a:t>
                      </a:r>
                      <a:endParaRPr lang="en-US" sz="2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462" marR="37462" marT="37462" marB="37462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680"/>
                        </a:spcAft>
                      </a:pPr>
                      <a:r>
                        <a:rPr lang="en-US" sz="2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M. giữ sạch nguồn nước,....</a:t>
                      </a:r>
                      <a:endParaRPr lang="en-US" sz="2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462" marR="37462" marT="37462" marB="37462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680"/>
                        </a:spcAft>
                      </a:pPr>
                      <a:r>
                        <a:rPr lang="en-US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M. </a:t>
                      </a:r>
                      <a:r>
                        <a:rPr lang="en-US" sz="2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lọc</a:t>
                      </a:r>
                      <a:r>
                        <a:rPr lang="en-US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khói</a:t>
                      </a:r>
                      <a:r>
                        <a:rPr lang="en-US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công</a:t>
                      </a:r>
                      <a:r>
                        <a:rPr lang="en-US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nghiệp</a:t>
                      </a:r>
                      <a:r>
                        <a:rPr lang="en-US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....</a:t>
                      </a:r>
                      <a:endParaRPr lang="en-US" sz="2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462" marR="37462" marT="37462" marB="37462"/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329826" y="152400"/>
            <a:ext cx="527420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Điền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những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từ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mà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em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biết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vào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bảng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62200" y="685800"/>
            <a:ext cx="487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TỔNG KẾT VỐN TỪ VỀ MÔI TRƯỜNG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33625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1923971"/>
              </p:ext>
            </p:extLst>
          </p:nvPr>
        </p:nvGraphicFramePr>
        <p:xfrm>
          <a:off x="152400" y="533400"/>
          <a:ext cx="8839200" cy="62960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41664"/>
                <a:gridCol w="2683329"/>
                <a:gridCol w="2446564"/>
                <a:gridCol w="2367643"/>
              </a:tblGrid>
              <a:tr h="70754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680"/>
                        </a:spcAft>
                      </a:pP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2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1641" marR="21641" marT="21641" marB="2164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680"/>
                        </a:spcAft>
                      </a:pPr>
                      <a:r>
                        <a:rPr lang="en-US" sz="21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Sinh</a:t>
                      </a:r>
                      <a:r>
                        <a:rPr lang="en-US" sz="21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quyển</a:t>
                      </a:r>
                      <a:r>
                        <a:rPr lang="en-US" sz="21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2100" dirty="0" smtClean="0"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680"/>
                        </a:spcAft>
                      </a:pPr>
                      <a:r>
                        <a:rPr lang="en-US" sz="2100" dirty="0" smtClean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sz="21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môi</a:t>
                      </a:r>
                      <a:r>
                        <a:rPr lang="en-US" sz="21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trường</a:t>
                      </a:r>
                      <a:r>
                        <a:rPr lang="en-US" sz="21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lang="en-US" sz="21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1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thực</a:t>
                      </a:r>
                      <a:r>
                        <a:rPr lang="en-US" sz="21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vật</a:t>
                      </a:r>
                      <a:r>
                        <a:rPr lang="en-US" sz="21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en-US" sz="2100" dirty="0"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1641" marR="21641" marT="21641" marB="2164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680"/>
                        </a:spcAft>
                      </a:pPr>
                      <a:r>
                        <a:rPr lang="en-US" sz="21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Thủy</a:t>
                      </a:r>
                      <a:r>
                        <a:rPr lang="en-US" sz="21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quyển</a:t>
                      </a:r>
                      <a:r>
                        <a:rPr lang="en-US" sz="21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2100" dirty="0" smtClean="0"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680"/>
                        </a:spcAft>
                      </a:pPr>
                      <a:r>
                        <a:rPr lang="en-US" sz="2100" dirty="0" smtClean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sz="21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môi</a:t>
                      </a:r>
                      <a:r>
                        <a:rPr lang="en-US" sz="21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trường</a:t>
                      </a:r>
                      <a:r>
                        <a:rPr lang="en-US" sz="21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nước</a:t>
                      </a:r>
                      <a:r>
                        <a:rPr lang="en-US" sz="21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en-US" sz="2100" dirty="0"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1641" marR="21641" marT="21641" marB="2164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680"/>
                        </a:spcAft>
                      </a:pPr>
                      <a:r>
                        <a:rPr lang="en-US" sz="21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Khí</a:t>
                      </a:r>
                      <a:r>
                        <a:rPr lang="en-US" sz="21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quyển</a:t>
                      </a:r>
                      <a:r>
                        <a:rPr lang="en-US" sz="21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2100" dirty="0" smtClean="0"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680"/>
                        </a:spcAft>
                      </a:pPr>
                      <a:r>
                        <a:rPr lang="en-US" sz="2100" dirty="0" smtClean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sz="21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môi</a:t>
                      </a:r>
                      <a:r>
                        <a:rPr lang="en-US" sz="21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trường</a:t>
                      </a:r>
                      <a:r>
                        <a:rPr lang="en-US" sz="21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không</a:t>
                      </a:r>
                      <a:r>
                        <a:rPr lang="en-US" sz="21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khí</a:t>
                      </a:r>
                      <a:r>
                        <a:rPr lang="en-US" sz="21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en-US" sz="2100" dirty="0"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1641" marR="21641" marT="21641" marB="21641"/>
                </a:tc>
              </a:tr>
              <a:tr h="180402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680"/>
                        </a:spcAft>
                      </a:pPr>
                      <a:r>
                        <a:rPr lang="en-US" sz="21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Các</a:t>
                      </a:r>
                      <a:r>
                        <a:rPr lang="en-US" sz="21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sự</a:t>
                      </a:r>
                      <a:r>
                        <a:rPr lang="en-US" sz="21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vật</a:t>
                      </a:r>
                      <a:r>
                        <a:rPr lang="en-US" sz="21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trong</a:t>
                      </a:r>
                      <a:r>
                        <a:rPr lang="en-US" sz="21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môi</a:t>
                      </a:r>
                      <a:r>
                        <a:rPr lang="en-US" sz="21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trường</a:t>
                      </a:r>
                      <a:endParaRPr lang="en-US" sz="2100" dirty="0"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1641" marR="21641" marT="21641" marB="21641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680"/>
                        </a:spcAft>
                      </a:pP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Rừng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người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hổ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gấu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khỉ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dê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bò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lợn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gà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chim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chóc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cây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gụ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sến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cam,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xoài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sầu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riêng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măng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cụt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rau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cải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cỏ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tranh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...</a:t>
                      </a:r>
                      <a:endParaRPr lang="en-US" sz="2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1641" marR="21641" marT="21641" marB="21641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680"/>
                        </a:spcAft>
                      </a:pP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Sông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hồ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ao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suối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biển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đại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dương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kênh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mương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khe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thác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...</a:t>
                      </a:r>
                      <a:endParaRPr lang="en-US" sz="2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1641" marR="21641" marT="21641" marB="21641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680"/>
                        </a:spcAft>
                      </a:pP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Mây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trời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vũ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trụ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không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khí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ánh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sáng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khí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hậu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thời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tiết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gió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nắng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...</a:t>
                      </a:r>
                      <a:endParaRPr lang="en-US" sz="2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1641" marR="21641" marT="21641" marB="21641"/>
                </a:tc>
              </a:tr>
              <a:tr h="268121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680"/>
                        </a:spcAft>
                      </a:pPr>
                      <a:r>
                        <a:rPr lang="en-US" sz="21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Những</a:t>
                      </a:r>
                      <a:r>
                        <a:rPr lang="en-US" sz="21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hành</a:t>
                      </a:r>
                      <a:r>
                        <a:rPr lang="en-US" sz="21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lang="en-US" sz="21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bảo</a:t>
                      </a:r>
                      <a:r>
                        <a:rPr lang="en-US" sz="21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vệ</a:t>
                      </a:r>
                      <a:r>
                        <a:rPr lang="en-US" sz="21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môi</a:t>
                      </a:r>
                      <a:r>
                        <a:rPr lang="en-US" sz="2100" dirty="0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solidFill>
                            <a:srgbClr val="FFFF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trường</a:t>
                      </a:r>
                      <a:endParaRPr lang="en-US" sz="2100" dirty="0">
                        <a:solidFill>
                          <a:srgbClr val="FFFF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1641" marR="21641" marT="21641" marB="21641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680"/>
                        </a:spcAft>
                      </a:pP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Không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đánh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bắt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hải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sản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bằng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điện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chất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nổ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;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không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khai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thác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rừng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bừa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bãi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;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phủ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xanh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đồi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trọc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;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trồng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rừng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ngập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mặn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;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trồng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cây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gây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rừng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...</a:t>
                      </a:r>
                      <a:endParaRPr lang="en-US" sz="2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1641" marR="21641" marT="21641" marB="21641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680"/>
                        </a:spcAft>
                      </a:pPr>
                      <a:r>
                        <a:rPr lang="en-US" sz="2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Tạo nguồn nước sạch, đào giếng; xây dựng nhà máy lọc nước; xử lí tốt nước thải ở các khu công nghiệp...</a:t>
                      </a:r>
                      <a:endParaRPr lang="en-US" sz="2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1641" marR="21641" marT="21641" marB="21641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680"/>
                        </a:spcAft>
                      </a:pP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Thiết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kế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kĩ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thuật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hệ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thống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ống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khói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các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nhà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máy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;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xử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lí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rác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thải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thường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xuyên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;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không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sử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dụng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phung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phí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nguồn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nhiên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liệu</a:t>
                      </a:r>
                      <a:r>
                        <a:rPr lang="en-US" sz="2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en-US" sz="2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1641" marR="21641" marT="21641" marB="21641"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905000" y="152400"/>
            <a:ext cx="495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TỔNG KẾT VỐN TỪ VỀ MÔI TRƯỜNG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33625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0" name="Picture 4" descr="Buombay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5257800"/>
            <a:ext cx="7391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1" name="WordArt 7"/>
          <p:cNvSpPr>
            <a:spLocks noChangeArrowheads="1" noChangeShapeType="1" noTextEdit="1"/>
          </p:cNvSpPr>
          <p:nvPr/>
        </p:nvSpPr>
        <p:spPr bwMode="auto">
          <a:xfrm>
            <a:off x="1662113" y="1600200"/>
            <a:ext cx="5819775" cy="35814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CC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KÍNH CHÀO QUÝ THẦY CÔ</a:t>
            </a:r>
          </a:p>
        </p:txBody>
      </p:sp>
      <p:sp>
        <p:nvSpPr>
          <p:cNvPr id="21512" name="WordArt 8" descr="Paper bag"/>
          <p:cNvSpPr>
            <a:spLocks noChangeArrowheads="1" noChangeShapeType="1" noTextEdit="1"/>
          </p:cNvSpPr>
          <p:nvPr/>
        </p:nvSpPr>
        <p:spPr bwMode="auto">
          <a:xfrm>
            <a:off x="795338" y="3429000"/>
            <a:ext cx="7553325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FF0066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CHÚC CÁC EM HỌC SINH HỌC GIỎI</a:t>
            </a:r>
          </a:p>
        </p:txBody>
      </p:sp>
    </p:spTree>
    <p:extLst>
      <p:ext uri="{BB962C8B-B14F-4D97-AF65-F5344CB8AC3E}">
        <p14:creationId xmlns:p14="http://schemas.microsoft.com/office/powerpoint/2010/main" val="3115034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1" grpId="0"/>
      <p:bldP spid="2151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2&quot;/&gt;&lt;property id=&quot;20307&quot; value=&quot;256&quot;/&gt;&lt;/object&gt;&lt;object type=&quot;3&quot; unique_id=&quot;10005&quot;&gt;&lt;property id=&quot;20148&quot; value=&quot;5&quot;/&gt;&lt;property id=&quot;20300&quot; value=&quot;Slide 3&quot;/&gt;&lt;property id=&quot;20307&quot; value=&quot;257&quot;/&gt;&lt;/object&gt;&lt;object type=&quot;3&quot; unique_id=&quot;10006&quot;&gt;&lt;property id=&quot;20148&quot; value=&quot;5&quot;/&gt;&lt;property id=&quot;20300&quot; value=&quot;Slide 4&quot;/&gt;&lt;property id=&quot;20307&quot; value=&quot;258&quot;/&gt;&lt;/object&gt;&lt;object type=&quot;3&quot; unique_id=&quot;10120&quot;&gt;&lt;property id=&quot;20148&quot; value=&quot;5&quot;/&gt;&lt;property id=&quot;20300&quot; value=&quot;Slide 1&quot;/&gt;&lt;property id=&quot;20307&quot; value=&quot;261&quot;/&gt;&lt;/object&gt;&lt;object type=&quot;3&quot; unique_id=&quot;10121&quot;&gt;&lt;property id=&quot;20148&quot; value=&quot;5&quot;/&gt;&lt;property id=&quot;20300&quot; value=&quot;Slide 5&quot;/&gt;&lt;property id=&quot;20307&quot; value=&quot;262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413</Words>
  <Application>Microsoft Office PowerPoint</Application>
  <PresentationFormat>On-screen Show (4:3)</PresentationFormat>
  <Paragraphs>42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THAMB</dc:creator>
  <cp:lastModifiedBy>THAMB</cp:lastModifiedBy>
  <cp:revision>5</cp:revision>
  <dcterms:created xsi:type="dcterms:W3CDTF">2017-12-28T06:16:06Z</dcterms:created>
  <dcterms:modified xsi:type="dcterms:W3CDTF">2018-12-20T05:20:34Z</dcterms:modified>
</cp:coreProperties>
</file>