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81" r:id="rId3"/>
    <p:sldId id="280" r:id="rId4"/>
    <p:sldId id="265" r:id="rId5"/>
    <p:sldId id="266" r:id="rId6"/>
    <p:sldId id="273" r:id="rId7"/>
    <p:sldId id="275" r:id="rId8"/>
    <p:sldId id="276" r:id="rId9"/>
    <p:sldId id="277" r:id="rId10"/>
    <p:sldId id="278" r:id="rId11"/>
    <p:sldId id="267" r:id="rId12"/>
  </p:sldIdLst>
  <p:sldSz cx="12192000" cy="6858000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2181" autoAdjust="0"/>
  </p:normalViewPr>
  <p:slideViewPr>
    <p:cSldViewPr snapToGrid="0">
      <p:cViewPr>
        <p:scale>
          <a:sx n="63" d="100"/>
          <a:sy n="63" d="100"/>
        </p:scale>
        <p:origin x="-996" y="-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16/12/2019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384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16/12/2019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359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16/12/2019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175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16/12/2019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661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16/12/2019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798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16/12/2019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98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16/12/2019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912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16/12/2019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277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16/12/2019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791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16/12/2019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211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16/12/2019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163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A17E3-6A89-4095-BD30-16657B828D0B}" type="datetimeFigureOut">
              <a:rPr lang="en-US" smtClean="0"/>
              <a:pPr/>
              <a:t>16/12/2019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540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7" descr="D:\Documents\Hong Diep document\Hinh nen powerpoint\Picture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" y="0"/>
            <a:ext cx="12100559" cy="686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350520"/>
            <a:ext cx="10515600" cy="1325563"/>
          </a:xfrm>
        </p:spPr>
        <p:txBody>
          <a:bodyPr/>
          <a:lstStyle/>
          <a:p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             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Trường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iểu</a:t>
            </a:r>
            <a:r>
              <a:rPr lang="en-US" altLang="en-US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Ái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Mộ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B</a:t>
            </a:r>
            <a:b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</a:br>
            <a:endParaRPr lang="en-US" altLang="en-US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3919" y="1383665"/>
            <a:ext cx="10515600" cy="4351338"/>
          </a:xfrm>
        </p:spPr>
        <p:txBody>
          <a:bodyPr/>
          <a:lstStyle/>
          <a:p>
            <a:pPr algn="ctr">
              <a:spcBef>
                <a:spcPct val="0"/>
              </a:spcBef>
              <a:buFontTx/>
              <a:buNone/>
            </a:pPr>
            <a:endParaRPr lang="en-US" altLang="en-US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Phân</a:t>
            </a:r>
            <a:r>
              <a:rPr lang="en-US" altLang="en-US" sz="4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môn</a:t>
            </a:r>
            <a:r>
              <a:rPr lang="en-US" altLang="en-US" sz="4800" dirty="0">
                <a:solidFill>
                  <a:srgbClr val="FF000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4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Chính</a:t>
            </a:r>
            <a:r>
              <a:rPr lang="en-US" altLang="en-US" sz="4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tả</a:t>
            </a:r>
            <a:endParaRPr lang="en-US" altLang="en-US" sz="4800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Tuần</a:t>
            </a:r>
            <a:r>
              <a:rPr lang="en-US" altLang="en-US" sz="4800" dirty="0">
                <a:solidFill>
                  <a:srgbClr val="FF0000"/>
                </a:solidFill>
                <a:latin typeface="Times New Roman" panose="02020603050405020304" pitchFamily="18" charset="0"/>
              </a:rPr>
              <a:t> 16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Lớp</a:t>
            </a:r>
            <a:r>
              <a:rPr lang="en-US" altLang="en-US" sz="4800" dirty="0">
                <a:solidFill>
                  <a:srgbClr val="FF0000"/>
                </a:solidFill>
                <a:latin typeface="Times New Roman" panose="02020603050405020304" pitchFamily="18" charset="0"/>
              </a:rPr>
              <a:t> 5</a:t>
            </a:r>
          </a:p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3512530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6" name="Rectangle 6"/>
          <p:cNvSpPr>
            <a:spLocks noChangeArrowheads="1"/>
          </p:cNvSpPr>
          <p:nvPr/>
        </p:nvSpPr>
        <p:spPr bwMode="auto">
          <a:xfrm>
            <a:off x="225083" y="754282"/>
            <a:ext cx="11788727" cy="6078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ăn.Bạn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bè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than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thở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: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66CC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chồng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lồng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khung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treo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khéo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xô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lo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khấm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!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solidFill>
                  <a:srgbClr val="FF66CC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ngắm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ngắm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đắc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lắm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chơi,thấy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66CC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treo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: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buFontTx/>
              <a:buChar char="-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tướng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mạo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66CC"/>
                </a:solidFill>
                <a:latin typeface="Times New Roman" pitchFamily="18" charset="0"/>
                <a:cs typeface="Times New Roman" pitchFamily="18" charset="0"/>
              </a:rPr>
              <a:t>dị</a:t>
            </a:r>
            <a:r>
              <a:rPr lang="en-US" sz="2800" dirty="0">
                <a:solidFill>
                  <a:srgbClr val="FF66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>
              <a:spcBef>
                <a:spcPts val="600"/>
              </a:spcBef>
              <a:buFontTx/>
              <a:buChar char="-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TRUYỆN CƯỜI DÂN GIAN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NAM</a:t>
            </a:r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501747" y="184898"/>
            <a:ext cx="11329181" cy="5334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Thầy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quên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mặt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nhà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con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rồi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hay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sao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?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</a:p>
        </p:txBody>
      </p:sp>
      <p:sp>
        <p:nvSpPr>
          <p:cNvPr id="38" name="TextBox 10"/>
          <p:cNvSpPr txBox="1">
            <a:spLocks noChangeArrowheads="1"/>
          </p:cNvSpPr>
          <p:nvPr/>
        </p:nvSpPr>
        <p:spPr bwMode="auto">
          <a:xfrm>
            <a:off x="1733864" y="1668191"/>
            <a:ext cx="457200" cy="400050"/>
          </a:xfrm>
          <a:prstGeom prst="rect">
            <a:avLst/>
          </a:prstGeom>
          <a:solidFill>
            <a:srgbClr val="FF66CC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067862" y="263912"/>
            <a:ext cx="457200" cy="400050"/>
          </a:xfrm>
          <a:prstGeom prst="rect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452423" y="4650687"/>
            <a:ext cx="457200" cy="400050"/>
          </a:xfrm>
          <a:prstGeom prst="rect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066669" y="2524121"/>
            <a:ext cx="457200" cy="400050"/>
          </a:xfrm>
          <a:prstGeom prst="rect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295269" y="1663647"/>
            <a:ext cx="457200" cy="400050"/>
          </a:xfrm>
          <a:prstGeom prst="rect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43" name="TextBox 10"/>
          <p:cNvSpPr txBox="1">
            <a:spLocks noChangeArrowheads="1"/>
          </p:cNvSpPr>
          <p:nvPr/>
        </p:nvSpPr>
        <p:spPr bwMode="auto">
          <a:xfrm>
            <a:off x="1808892" y="2946007"/>
            <a:ext cx="457200" cy="400050"/>
          </a:xfrm>
          <a:prstGeom prst="rect">
            <a:avLst/>
          </a:prstGeom>
          <a:solidFill>
            <a:srgbClr val="FF66CC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44" name="TextBox 10"/>
          <p:cNvSpPr txBox="1">
            <a:spLocks noChangeArrowheads="1"/>
          </p:cNvSpPr>
          <p:nvPr/>
        </p:nvSpPr>
        <p:spPr bwMode="auto">
          <a:xfrm>
            <a:off x="1154744" y="3793575"/>
            <a:ext cx="457200" cy="400050"/>
          </a:xfrm>
          <a:prstGeom prst="rect">
            <a:avLst/>
          </a:prstGeom>
          <a:solidFill>
            <a:srgbClr val="FF66CC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45" name="TextBox 10"/>
          <p:cNvSpPr txBox="1">
            <a:spLocks noChangeArrowheads="1"/>
          </p:cNvSpPr>
          <p:nvPr/>
        </p:nvSpPr>
        <p:spPr bwMode="auto">
          <a:xfrm>
            <a:off x="10304582" y="5500465"/>
            <a:ext cx="379828" cy="400110"/>
          </a:xfrm>
          <a:prstGeom prst="rect">
            <a:avLst/>
          </a:prstGeom>
          <a:solidFill>
            <a:srgbClr val="FF66CC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508317937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5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extBox 1"/>
          <p:cNvSpPr txBox="1"/>
          <p:nvPr/>
        </p:nvSpPr>
        <p:spPr>
          <a:xfrm>
            <a:off x="1743496" y="2554010"/>
            <a:ext cx="86201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548776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430745" y="152400"/>
            <a:ext cx="11460163" cy="685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</a:rPr>
              <a:t>Chính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tả</a:t>
            </a:r>
            <a:endParaRPr lang="en-US" altLang="en-US" sz="3600" dirty="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TextBox 11"/>
          <p:cNvSpPr txBox="1"/>
          <p:nvPr/>
        </p:nvSpPr>
        <p:spPr>
          <a:xfrm>
            <a:off x="5087155" y="898859"/>
            <a:ext cx="24341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cũ</a:t>
            </a:r>
            <a:endParaRPr lang="vi-VN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1251698"/>
      </p:ext>
    </p:extLst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Content Placeholder 3" descr="Ve ngoi nha dang xay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56825" cy="6936830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</p:pic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430745" y="152400"/>
            <a:ext cx="11460163" cy="3455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360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360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360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360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360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36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83662652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430745" y="152400"/>
            <a:ext cx="11460163" cy="5627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Chính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tả</a:t>
            </a:r>
            <a:endParaRPr lang="en-US" altLang="en-US" sz="2800" dirty="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39065" y="811394"/>
            <a:ext cx="5229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3262552" y="1576909"/>
            <a:ext cx="5943600" cy="4555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dở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Giàn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tựa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lồng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Trụ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bê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nhú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mầm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huơ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huơ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bay: 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Tạm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! </a:t>
            </a:r>
          </a:p>
          <a:p>
            <a:pPr>
              <a:spcBef>
                <a:spcPts val="1200"/>
              </a:spcBef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tựa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nền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sẫm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biếc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Thở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mùi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vôi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vữa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nồng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hăng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vôi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14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15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9" name="Rectangle 18"/>
          <p:cNvSpPr/>
          <p:nvPr/>
        </p:nvSpPr>
        <p:spPr>
          <a:xfrm>
            <a:off x="7304495" y="6101852"/>
            <a:ext cx="24801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n-US" sz="2800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altLang="en-US" sz="28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altLang="en-US" sz="28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Lan</a:t>
            </a:r>
            <a:endParaRPr lang="en-US" altLang="en-US" sz="2800" i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394170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Rectangle 2"/>
          <p:cNvSpPr/>
          <p:nvPr/>
        </p:nvSpPr>
        <p:spPr>
          <a:xfrm>
            <a:off x="599090" y="2206013"/>
            <a:ext cx="1129181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5486400" algn="l"/>
              </a:tabLst>
            </a:pP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lang="en-US" sz="2800" dirty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Chi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algn="just">
              <a:tabLst>
                <a:tab pos="5486400" algn="l"/>
              </a:tabLst>
            </a:pP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lang="en-US" sz="2800" dirty="0">
                <a:solidFill>
                  <a:srgbClr val="0070C0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Giàn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giáo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trụ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bê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tông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mùi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vôi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vữa</a:t>
            </a:r>
            <a:r>
              <a:rPr lang="en-US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7906" y="3555752"/>
            <a:ext cx="1138076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28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Trụ</a:t>
            </a:r>
            <a:r>
              <a:rPr lang="en-US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bê</a:t>
            </a:r>
            <a:r>
              <a:rPr lang="en-US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tông</a:t>
            </a:r>
            <a:r>
              <a:rPr lang="en-US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nhú</a:t>
            </a:r>
            <a:r>
              <a:rPr lang="en-US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mầm</a:t>
            </a:r>
            <a:r>
              <a:rPr lang="en-US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xong</a:t>
            </a:r>
            <a:r>
              <a:rPr lang="en-US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vôi</a:t>
            </a:r>
            <a:r>
              <a:rPr lang="en-US" sz="28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gạch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07593" y="1378040"/>
            <a:ext cx="64394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thơ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811289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Rectangle 2"/>
          <p:cNvSpPr/>
          <p:nvPr/>
        </p:nvSpPr>
        <p:spPr>
          <a:xfrm>
            <a:off x="599090" y="1444568"/>
            <a:ext cx="112918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5486400" algn="l"/>
              </a:tabLst>
            </a:pPr>
            <a:r>
              <a:rPr lang="en-US" sz="3600" b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Hướng</a:t>
            </a:r>
            <a:r>
              <a:rPr lang="en-US" sz="36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dẫn</a:t>
            </a:r>
            <a:r>
              <a:rPr lang="en-US" sz="36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viết</a:t>
            </a:r>
            <a:r>
              <a:rPr lang="en-US" sz="36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khó</a:t>
            </a:r>
            <a:r>
              <a:rPr lang="en-US" sz="36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7" name="Rectangle 8"/>
          <p:cNvSpPr>
            <a:spLocks noChangeArrowheads="1"/>
          </p:cNvSpPr>
          <p:nvPr/>
        </p:nvSpPr>
        <p:spPr bwMode="auto">
          <a:xfrm>
            <a:off x="3309464" y="2369397"/>
            <a:ext cx="59436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huơ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huơ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giàn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giáo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sẫm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biếc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nguyên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6895146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5" name="Rectangle 14"/>
          <p:cNvSpPr/>
          <p:nvPr/>
        </p:nvSpPr>
        <p:spPr>
          <a:xfrm>
            <a:off x="4377563" y="1675427"/>
            <a:ext cx="35524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5486400" algn="l"/>
              </a:tabLst>
            </a:pPr>
            <a:r>
              <a:rPr lang="en-US" sz="32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Nghe</a:t>
            </a:r>
            <a:r>
              <a:rPr lang="en-US" sz="32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lang="en-US" sz="3200" b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viết</a:t>
            </a:r>
            <a:endParaRPr lang="en-US" sz="3200" b="1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0177043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5" name="Rectangle 14"/>
          <p:cNvSpPr/>
          <p:nvPr/>
        </p:nvSpPr>
        <p:spPr>
          <a:xfrm>
            <a:off x="859082" y="687908"/>
            <a:ext cx="79604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5486400" algn="l"/>
              </a:tabLst>
            </a:pPr>
            <a:r>
              <a:rPr lang="en-US" sz="32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Hướng</a:t>
            </a:r>
            <a:r>
              <a:rPr lang="en-US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dẫn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sinh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tập</a:t>
            </a:r>
            <a:endParaRPr lang="en-US" sz="32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43760" y="1531656"/>
            <a:ext cx="110043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5486400" algn="l"/>
              </a:tabLst>
            </a:pPr>
            <a:r>
              <a:rPr lang="en-US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a)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ngữ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chứa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tiếng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dưới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đây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4360984"/>
            <a:ext cx="6428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 </a:t>
            </a:r>
            <a:r>
              <a:rPr lang="en-US" sz="320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en-US" sz="320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rây </a:t>
            </a:r>
            <a:r>
              <a:rPr lang="en-US" sz="320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bột / nhảy dây / giây phút</a:t>
            </a:r>
            <a:r>
              <a:rPr lang="en-US" sz="320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2273229"/>
              </p:ext>
            </p:extLst>
          </p:nvPr>
        </p:nvGraphicFramePr>
        <p:xfrm>
          <a:off x="267285" y="2576601"/>
          <a:ext cx="11633982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1699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81699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61970"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lang="en-US" sz="3200" b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ẻ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lang="en-US" sz="3200" b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ây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61970">
                <a:tc>
                  <a:txBody>
                    <a:bodyPr/>
                    <a:lstStyle/>
                    <a:p>
                      <a:r>
                        <a:rPr lang="en-US" sz="3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r>
                        <a:rPr lang="en-US" sz="320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ẻ</a:t>
                      </a:r>
                      <a:endParaRPr lang="en-US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dây</a:t>
                      </a:r>
                      <a:endParaRPr lang="en-US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61970">
                <a:tc>
                  <a:txBody>
                    <a:bodyPr/>
                    <a:lstStyle/>
                    <a:p>
                      <a:r>
                        <a:rPr lang="en-US" sz="3200" dirty="0" err="1"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r>
                        <a:rPr lang="en-US" sz="3200">
                          <a:latin typeface="Times New Roman" pitchFamily="18" charset="0"/>
                          <a:cs typeface="Times New Roman" pitchFamily="18" charset="0"/>
                        </a:rPr>
                        <a:t>iẻ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giây</a:t>
                      </a:r>
                      <a:endParaRPr lang="en-US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928471" y="2560319"/>
            <a:ext cx="5172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rẻ rúng, giá rẻ, rẻ quạt </a:t>
            </a:r>
            <a:endParaRPr lang="en-US" sz="3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28466" y="3151147"/>
            <a:ext cx="33762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hạt dẻ, mảnh dẻ...</a:t>
            </a:r>
            <a:endParaRPr lang="en-US" sz="3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069142" y="3727938"/>
            <a:ext cx="37701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giẻ rách, giẻ lau,...</a:t>
            </a:r>
            <a:endParaRPr lang="en-US" sz="3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879104" y="2560320"/>
            <a:ext cx="48252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rây bột, mưa rây,...</a:t>
            </a:r>
            <a:endParaRPr lang="en-US" sz="3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925006" y="3110804"/>
            <a:ext cx="50652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sợi dây, dây thừng, nhảy dây</a:t>
            </a:r>
            <a:endParaRPr lang="en-US" sz="3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925457" y="3702571"/>
            <a:ext cx="41372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giây bẩn, giây mực</a:t>
            </a:r>
            <a:endParaRPr lang="en-US" sz="3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2118331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609599" y="1942509"/>
            <a:ext cx="11249466" cy="255454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chỉnh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mẩu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d.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0"/>
          <p:cNvSpPr txBox="1">
            <a:spLocks noChangeArrowheads="1"/>
          </p:cNvSpPr>
          <p:nvPr/>
        </p:nvSpPr>
        <p:spPr bwMode="auto">
          <a:xfrm>
            <a:off x="781182" y="3967817"/>
            <a:ext cx="457200" cy="400050"/>
          </a:xfrm>
          <a:prstGeom prst="rect">
            <a:avLst/>
          </a:prstGeom>
          <a:solidFill>
            <a:srgbClr val="FF66CC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81182" y="3477938"/>
            <a:ext cx="457200" cy="400050"/>
          </a:xfrm>
          <a:prstGeom prst="rect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508317937"/>
      </p:ext>
    </p:extLst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               Trường Tiểu học Ái Mộ B &amp;quot;&quot;/&gt;&lt;property id=&quot;20307&quot; value=&quot;279&quot;/&gt;&lt;/object&gt;&lt;object type=&quot;3&quot; unique_id=&quot;10004&quot;&gt;&lt;property id=&quot;20148&quot; value=&quot;5&quot;/&gt;&lt;property id=&quot;20300&quot; value=&quot;Slide 2&quot;/&gt;&lt;property id=&quot;20307&quot; value=&quot;281&quot;/&gt;&lt;/object&gt;&lt;object type=&quot;3&quot; unique_id=&quot;10005&quot;&gt;&lt;property id=&quot;20148&quot; value=&quot;5&quot;/&gt;&lt;property id=&quot;20300&quot; value=&quot;Slide 3&quot;/&gt;&lt;property id=&quot;20307&quot; value=&quot;280&quot;/&gt;&lt;/object&gt;&lt;object type=&quot;3&quot; unique_id=&quot;10006&quot;&gt;&lt;property id=&quot;20148&quot; value=&quot;5&quot;/&gt;&lt;property id=&quot;20300&quot; value=&quot;Slide 4&quot;/&gt;&lt;property id=&quot;20307&quot; value=&quot;265&quot;/&gt;&lt;/object&gt;&lt;object type=&quot;3&quot; unique_id=&quot;10007&quot;&gt;&lt;property id=&quot;20148&quot; value=&quot;5&quot;/&gt;&lt;property id=&quot;20300&quot; value=&quot;Slide 5&quot;/&gt;&lt;property id=&quot;20307&quot; value=&quot;266&quot;/&gt;&lt;/object&gt;&lt;object type=&quot;3&quot; unique_id=&quot;10008&quot;&gt;&lt;property id=&quot;20148&quot; value=&quot;5&quot;/&gt;&lt;property id=&quot;20300&quot; value=&quot;Slide 6&quot;/&gt;&lt;property id=&quot;20307&quot; value=&quot;273&quot;/&gt;&lt;/object&gt;&lt;object type=&quot;3&quot; unique_id=&quot;10009&quot;&gt;&lt;property id=&quot;20148&quot; value=&quot;5&quot;/&gt;&lt;property id=&quot;20300&quot; value=&quot;Slide 7&quot;/&gt;&lt;property id=&quot;20307&quot; value=&quot;275&quot;/&gt;&lt;/object&gt;&lt;object type=&quot;3&quot; unique_id=&quot;10010&quot;&gt;&lt;property id=&quot;20148&quot; value=&quot;5&quot;/&gt;&lt;property id=&quot;20300&quot; value=&quot;Slide 8&quot;/&gt;&lt;property id=&quot;20307&quot; value=&quot;276&quot;/&gt;&lt;/object&gt;&lt;object type=&quot;3&quot; unique_id=&quot;10011&quot;&gt;&lt;property id=&quot;20148&quot; value=&quot;5&quot;/&gt;&lt;property id=&quot;20300&quot; value=&quot;Slide 9&quot;/&gt;&lt;property id=&quot;20307&quot; value=&quot;277&quot;/&gt;&lt;/object&gt;&lt;object type=&quot;3&quot; unique_id=&quot;10012&quot;&gt;&lt;property id=&quot;20148&quot; value=&quot;5&quot;/&gt;&lt;property id=&quot;20300&quot; value=&quot;Slide 10&quot;/&gt;&lt;property id=&quot;20307&quot; value=&quot;278&quot;/&gt;&lt;/object&gt;&lt;object type=&quot;3&quot; unique_id=&quot;10013&quot;&gt;&lt;property id=&quot;20148&quot; value=&quot;5&quot;/&gt;&lt;property id=&quot;20300&quot; value=&quot;Slide 11&quot;/&gt;&lt;property id=&quot;20307&quot; value=&quot;267&quot;/&gt;&lt;/object&gt;&lt;/object&gt;&lt;object type=&quot;8&quot; unique_id=&quot;10026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811</TotalTime>
  <Words>519</Words>
  <Application>Microsoft Office PowerPoint</Application>
  <PresentationFormat>Custom</PresentationFormat>
  <Paragraphs>80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               Trường Tiểu học Ái Mộ B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MTC</cp:lastModifiedBy>
  <cp:revision>70</cp:revision>
  <dcterms:created xsi:type="dcterms:W3CDTF">2017-11-24T09:12:01Z</dcterms:created>
  <dcterms:modified xsi:type="dcterms:W3CDTF">2019-12-16T03:14:30Z</dcterms:modified>
</cp:coreProperties>
</file>