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8F2E4-E538-4CBC-BA54-51EEC1397AA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3BBBA-EAA1-4FFE-B087-D6054CACC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435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E17B47A-3106-4C09-ABCB-CBECAFA49F93}" type="slidenum">
              <a:rPr lang="en-US" sz="1200" smtClean="0"/>
              <a:pPr eaLnBrk="1" hangingPunct="1"/>
              <a:t>2</a:t>
            </a:fld>
            <a:endParaRPr lang="en-US" sz="1200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2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34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99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922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54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908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73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5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8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21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6D3E0-0CCE-44BC-AE59-2E745495845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270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6D3E0-0CCE-44BC-AE59-2E7454958458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492E-3B9B-49E7-91B6-316A4DA1B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97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D:\CHINH\minh%20h&#7885;a%20Chuy&#234;n%20&#273;&#7873;\Copy%20of%20anh%20luc\LO&#192;I%20V&#7852;T%20S&#7888;NG%20&#7902;%20&#272;&#194;U\BAI%20HOC%20DAU%20TIEN.MP3" TargetMode="External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66063" y="5584825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4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5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0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15200" y="46482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2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96200" y="5410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47244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1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6172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5761038"/>
            <a:ext cx="106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1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6173788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1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20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46735">
            <a:off x="3810000" y="4724400"/>
            <a:ext cx="6794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4" name="Picture 21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2527">
            <a:off x="4443413" y="4800600"/>
            <a:ext cx="8905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5" name="Picture 22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52724">
            <a:off x="6096000" y="38862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6" name="Picture 2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495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7" name="Picture 2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8" name="Picture 25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9" name="Picture 2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52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0" name="Picture 27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1" name="Picture 28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2" name="Picture 2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3" name="Picture 30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4" name="Picture 31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5" name="Picture 32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6" name="Picture 33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7" name="Picture 34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8" name="Picture 3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9" name="Picture 3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81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0" name="Picture 3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1" name="Picture 3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2" name="Picture 3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3" name="Picture 40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4" name="Picture 4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0386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5" name="Picture 42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5517">
            <a:off x="7391400" y="43434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6" name="Picture 4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70357">
            <a:off x="762001" y="44196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7" name="Picture 44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724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8" name="Picture 4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22935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9" name="Picture 4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0292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0" name="Picture 47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4724400" y="4953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1" name="Picture 48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96223">
            <a:off x="1947863" y="4605337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2" name="Picture 49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6629400" y="3429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3" name="Picture 50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4" name="Picture 5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5" name="Picture 52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769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6" name="Picture 5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72200" y="4953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7" name="Picture 5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8" name="Picture 5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99" name="Picture 57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0" name="Picture 58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49530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1" name="Picture 5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2" name="Picture 60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203" name="Group 61"/>
          <p:cNvGrpSpPr>
            <a:grpSpLocks/>
          </p:cNvGrpSpPr>
          <p:nvPr/>
        </p:nvGrpSpPr>
        <p:grpSpPr bwMode="auto">
          <a:xfrm>
            <a:off x="4800600" y="4648200"/>
            <a:ext cx="1905000" cy="2209800"/>
            <a:chOff x="-216" y="3820"/>
            <a:chExt cx="648" cy="281"/>
          </a:xfrm>
        </p:grpSpPr>
        <p:pic>
          <p:nvPicPr>
            <p:cNvPr id="6241" name="Picture 6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242" name="Picture 6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243" name="Picture 64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204" name="Picture 6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912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5" name="Picture 6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6" name="Picture 6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7" name="Picture 6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2766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08" name="Picture 6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209" name="Group 70"/>
          <p:cNvGrpSpPr>
            <a:grpSpLocks/>
          </p:cNvGrpSpPr>
          <p:nvPr/>
        </p:nvGrpSpPr>
        <p:grpSpPr bwMode="auto">
          <a:xfrm>
            <a:off x="3505200" y="4648200"/>
            <a:ext cx="1905000" cy="2209800"/>
            <a:chOff x="-216" y="3820"/>
            <a:chExt cx="648" cy="281"/>
          </a:xfrm>
        </p:grpSpPr>
        <p:pic>
          <p:nvPicPr>
            <p:cNvPr id="6238" name="Picture 71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239" name="Picture 7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240" name="Picture 7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210" name="Picture 7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7912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1" name="Picture 75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5130">
            <a:off x="4038600" y="4114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2" name="Picture 76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819223">
            <a:off x="1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3" name="Picture 77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5257800" y="4495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4" name="Picture 7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5" name="Picture 7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267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6" name="Picture 80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76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7" name="Picture 81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8" name="Picture 8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02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19" name="Picture 83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0" name="Picture 84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95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1" name="Picture 8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105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2" name="Picture 86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3" name="Picture 87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4" name="Picture 8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006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5" name="Picture 8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6" name="Picture 9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7" name="Picture 91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8" name="Picture 92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9" name="Picture 93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0" name="Picture 9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1" name="Picture 9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648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2" name="Picture 96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3" name="Picture 9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4" name="Picture 9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35" name="Picture 99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36" name="WordArt 101"/>
          <p:cNvSpPr>
            <a:spLocks noChangeArrowheads="1" noChangeShapeType="1" noTextEdit="1"/>
          </p:cNvSpPr>
          <p:nvPr/>
        </p:nvSpPr>
        <p:spPr bwMode="auto">
          <a:xfrm>
            <a:off x="381000" y="2362200"/>
            <a:ext cx="8362950" cy="1295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vi-VN" sz="40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Chào mừng quý thầy cô </a:t>
            </a:r>
          </a:p>
          <a:p>
            <a:pPr algn="ctr"/>
            <a:r>
              <a:rPr lang="vi-VN" sz="40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về thăm lớp</a:t>
            </a:r>
            <a:endParaRPr lang="en-US" sz="4000" kern="10" dirty="0">
              <a:ln w="9525">
                <a:solidFill>
                  <a:srgbClr val="6600CC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237" name="Text Box 102"/>
          <p:cNvSpPr txBox="1">
            <a:spLocks noChangeArrowheads="1"/>
          </p:cNvSpPr>
          <p:nvPr/>
        </p:nvSpPr>
        <p:spPr bwMode="auto">
          <a:xfrm>
            <a:off x="2362200" y="3429000"/>
            <a:ext cx="5334000" cy="584775"/>
          </a:xfrm>
          <a:prstGeom prst="rect">
            <a:avLst/>
          </a:prstGeom>
          <a:solidFill>
            <a:srgbClr val="FFFF66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  <a:latin typeface="Times New Roman" pitchFamily="18" charset="0"/>
              </a:rPr>
              <a:t>MÔN:</a:t>
            </a:r>
            <a:r>
              <a:rPr lang="en-US" b="1">
                <a:solidFill>
                  <a:srgbClr val="800000"/>
                </a:solidFill>
              </a:rPr>
              <a:t> </a:t>
            </a:r>
            <a:r>
              <a:rPr lang="en-US" sz="3200" b="1" smtClean="0">
                <a:solidFill>
                  <a:srgbClr val="800000"/>
                </a:solidFill>
                <a:latin typeface="Times New Roman" pitchFamily="18" charset="0"/>
              </a:rPr>
              <a:t>LUYỆN TỪ VÀ CÂU</a:t>
            </a:r>
            <a:endParaRPr lang="en-US" sz="3200" b="1">
              <a:solidFill>
                <a:srgbClr val="8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992202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762000" y="1828800"/>
            <a:ext cx="4343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Thế nào là quan hệ từ ?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838200" y="4648200"/>
            <a:ext cx="6248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Đặt câu có sử dụng quan hệ từ .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838200" y="2603500"/>
            <a:ext cx="7772400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hay,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ở,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…..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640013" y="762000"/>
            <a:ext cx="5037137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bài cũ : </a:t>
            </a:r>
          </a:p>
        </p:txBody>
      </p:sp>
    </p:spTree>
    <p:extLst>
      <p:ext uri="{BB962C8B-B14F-4D97-AF65-F5344CB8AC3E}">
        <p14:creationId xmlns:p14="http://schemas.microsoft.com/office/powerpoint/2010/main" val="374533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4" grpId="0"/>
      <p:bldP spid="7175" grpId="0"/>
      <p:bldP spid="71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04800" y="990600"/>
            <a:ext cx="81534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03188" y="1846263"/>
            <a:ext cx="8583612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A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Cháng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Hmông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bắp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nở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chàng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hiệp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762000" y="3598863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như 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228600" y="4056063"/>
            <a:ext cx="762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Hmông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228600" y="4513263"/>
            <a:ext cx="601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bắp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cày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228600" y="4970463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228600" y="5413375"/>
            <a:ext cx="975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chàng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hiệp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081" name="Picture 33" descr="PICTURE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76200"/>
            <a:ext cx="94773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-76200" y="228600"/>
            <a:ext cx="990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S/121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404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  <p:bldP spid="2057" grpId="0"/>
      <p:bldP spid="2075" grpId="0"/>
      <p:bldP spid="2076" grpId="0"/>
      <p:bldP spid="2077" grpId="0"/>
      <p:bldP spid="2078" grpId="0"/>
      <p:bldP spid="2079" grpId="0"/>
      <p:bldP spid="208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8"/>
          <p:cNvSpPr txBox="1">
            <a:spLocks noChangeArrowheads="1"/>
          </p:cNvSpPr>
          <p:nvPr/>
        </p:nvSpPr>
        <p:spPr bwMode="auto">
          <a:xfrm>
            <a:off x="190500" y="701675"/>
            <a:ext cx="815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190500" y="1463675"/>
            <a:ext cx="8610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57150" y="2209800"/>
            <a:ext cx="908685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lầy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Thuyền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chèo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xoá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gie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Gie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chìa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	</a:t>
            </a:r>
            <a:r>
              <a:rPr lang="en-US" sz="2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		 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Theo: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ĐOÀN GIỎI</a:t>
            </a:r>
          </a:p>
          <a:p>
            <a:pPr algn="just"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	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                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 ĐỨC MẬU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52400" y="4772025"/>
            <a:ext cx="86868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“nhưng” biểu thị quan hệ tương phản.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“mà” biểu thị quan hệ tương phản.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“nếu … thì”  biểu thị quan hệ điều kiện, giả </a:t>
            </a:r>
            <a:r>
              <a:rPr lang="en-US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thiết- kết </a:t>
            </a: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quả.</a:t>
            </a:r>
            <a:endParaRPr lang="en-US" sz="20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Text Box 12"/>
          <p:cNvSpPr txBox="1">
            <a:spLocks noChangeArrowheads="1"/>
          </p:cNvSpPr>
          <p:nvPr/>
        </p:nvSpPr>
        <p:spPr bwMode="auto">
          <a:xfrm>
            <a:off x="381000" y="-762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247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4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4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14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/>
      <p:bldP spid="14345" grpId="1"/>
      <p:bldP spid="14346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7"/>
          <p:cNvSpPr txBox="1">
            <a:spLocks noChangeArrowheads="1"/>
          </p:cNvSpPr>
          <p:nvPr/>
        </p:nvSpPr>
        <p:spPr bwMode="auto">
          <a:xfrm>
            <a:off x="76200" y="1325563"/>
            <a:ext cx="815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76200" y="2027238"/>
            <a:ext cx="906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76200" y="2408238"/>
            <a:ext cx="8382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ở,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-15875" y="3063875"/>
            <a:ext cx="8686800" cy="316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vắt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thẳm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vầng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to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rặng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tre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                                           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THẠCH LAM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quầng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tán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                                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TỤC NGỮ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           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quyến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rũ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mãnh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day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dứt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cọc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cằn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                                       </a:t>
            </a:r>
            <a:r>
              <a:rPr lang="en-US" sz="16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 KHẢI</a:t>
            </a:r>
          </a:p>
        </p:txBody>
      </p:sp>
      <p:sp>
        <p:nvSpPr>
          <p:cNvPr id="13343" name="Text Box 31"/>
          <p:cNvSpPr txBox="1">
            <a:spLocks noChangeArrowheads="1"/>
          </p:cNvSpPr>
          <p:nvPr/>
        </p:nvSpPr>
        <p:spPr bwMode="auto">
          <a:xfrm>
            <a:off x="2743200" y="33829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</a:p>
        </p:txBody>
      </p:sp>
      <p:sp>
        <p:nvSpPr>
          <p:cNvPr id="13345" name="Text Box 33"/>
          <p:cNvSpPr txBox="1">
            <a:spLocks noChangeArrowheads="1"/>
          </p:cNvSpPr>
          <p:nvPr/>
        </p:nvSpPr>
        <p:spPr bwMode="auto">
          <a:xfrm>
            <a:off x="3832225" y="3005138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</a:p>
        </p:txBody>
      </p:sp>
      <p:sp>
        <p:nvSpPr>
          <p:cNvPr id="13346" name="Text Box 34"/>
          <p:cNvSpPr txBox="1">
            <a:spLocks noChangeArrowheads="1"/>
          </p:cNvSpPr>
          <p:nvPr/>
        </p:nvSpPr>
        <p:spPr bwMode="auto">
          <a:xfrm>
            <a:off x="5143500" y="3371791"/>
            <a:ext cx="4191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ở</a:t>
            </a:r>
            <a:endParaRPr 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8229600" y="3352800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1828800" y="52117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</a:p>
        </p:txBody>
      </p:sp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1600200" y="42672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</a:p>
        </p:txBody>
      </p:sp>
      <p:sp>
        <p:nvSpPr>
          <p:cNvPr id="13352" name="Text Box 40"/>
          <p:cNvSpPr txBox="1">
            <a:spLocks noChangeArrowheads="1"/>
          </p:cNvSpPr>
          <p:nvPr/>
        </p:nvSpPr>
        <p:spPr bwMode="auto">
          <a:xfrm>
            <a:off x="3657600" y="4257675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</a:p>
        </p:txBody>
      </p:sp>
      <p:sp>
        <p:nvSpPr>
          <p:cNvPr id="13353" name="Text Box 41"/>
          <p:cNvSpPr txBox="1">
            <a:spLocks noChangeArrowheads="1"/>
          </p:cNvSpPr>
          <p:nvPr/>
        </p:nvSpPr>
        <p:spPr bwMode="auto">
          <a:xfrm>
            <a:off x="4876800" y="51816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</a:p>
        </p:txBody>
      </p:sp>
      <p:pic>
        <p:nvPicPr>
          <p:cNvPr id="13354" name="Picture 42" descr="PICTURE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3" y="274638"/>
            <a:ext cx="94773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55" name="Text Box 43"/>
          <p:cNvSpPr txBox="1">
            <a:spLocks noChangeArrowheads="1"/>
          </p:cNvSpPr>
          <p:nvPr/>
        </p:nvSpPr>
        <p:spPr bwMode="auto">
          <a:xfrm>
            <a:off x="-76200" y="427038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S/121</a:t>
            </a:r>
          </a:p>
        </p:txBody>
      </p:sp>
      <p:sp>
        <p:nvSpPr>
          <p:cNvPr id="13356" name="Rectangle 44"/>
          <p:cNvSpPr>
            <a:spLocks noChangeArrowheads="1"/>
          </p:cNvSpPr>
          <p:nvPr/>
        </p:nvSpPr>
        <p:spPr bwMode="auto">
          <a:xfrm>
            <a:off x="3803650" y="3017838"/>
            <a:ext cx="609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57" name="Rectangle 45"/>
          <p:cNvSpPr>
            <a:spLocks noChangeArrowheads="1"/>
          </p:cNvSpPr>
          <p:nvPr/>
        </p:nvSpPr>
        <p:spPr bwMode="auto">
          <a:xfrm>
            <a:off x="5060373" y="3398838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58" name="Rectangle 46"/>
          <p:cNvSpPr>
            <a:spLocks noChangeArrowheads="1"/>
          </p:cNvSpPr>
          <p:nvPr/>
        </p:nvSpPr>
        <p:spPr bwMode="auto">
          <a:xfrm>
            <a:off x="2743200" y="3475038"/>
            <a:ext cx="533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59" name="Rectangle 47"/>
          <p:cNvSpPr>
            <a:spLocks noChangeArrowheads="1"/>
          </p:cNvSpPr>
          <p:nvPr/>
        </p:nvSpPr>
        <p:spPr bwMode="auto">
          <a:xfrm>
            <a:off x="8309264" y="3402013"/>
            <a:ext cx="533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60" name="Rectangle 48"/>
          <p:cNvSpPr>
            <a:spLocks noChangeArrowheads="1"/>
          </p:cNvSpPr>
          <p:nvPr/>
        </p:nvSpPr>
        <p:spPr bwMode="auto">
          <a:xfrm>
            <a:off x="1600200" y="4305300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61" name="Rectangle 49"/>
          <p:cNvSpPr>
            <a:spLocks noChangeArrowheads="1"/>
          </p:cNvSpPr>
          <p:nvPr/>
        </p:nvSpPr>
        <p:spPr bwMode="auto">
          <a:xfrm>
            <a:off x="3733800" y="4267200"/>
            <a:ext cx="5334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62" name="Rectangle 50"/>
          <p:cNvSpPr>
            <a:spLocks noChangeArrowheads="1"/>
          </p:cNvSpPr>
          <p:nvPr/>
        </p:nvSpPr>
        <p:spPr bwMode="auto">
          <a:xfrm>
            <a:off x="1752600" y="5227638"/>
            <a:ext cx="533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63" name="Rectangle 51"/>
          <p:cNvSpPr>
            <a:spLocks noChangeArrowheads="1"/>
          </p:cNvSpPr>
          <p:nvPr/>
        </p:nvSpPr>
        <p:spPr bwMode="auto">
          <a:xfrm>
            <a:off x="4907973" y="5231968"/>
            <a:ext cx="685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636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3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3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3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2" dur="20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1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5" dur="2000"/>
                                        <p:tgtEl>
                                          <p:spTgt spid="13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3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9" dur="500"/>
                                        <p:tgtEl>
                                          <p:spTgt spid="13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2" dur="500"/>
                                        <p:tgtEl>
                                          <p:spTgt spid="13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3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3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  <p:bldP spid="13342" grpId="0"/>
      <p:bldP spid="13343" grpId="0"/>
      <p:bldP spid="13345" grpId="0"/>
      <p:bldP spid="13346" grpId="0"/>
      <p:bldP spid="13348" grpId="0"/>
      <p:bldP spid="13349" grpId="0"/>
      <p:bldP spid="13350" grpId="0"/>
      <p:bldP spid="13352" grpId="0"/>
      <p:bldP spid="13353" grpId="0"/>
      <p:bldP spid="13355" grpId="0"/>
      <p:bldP spid="13356" grpId="0" animBg="1"/>
      <p:bldP spid="13356" grpId="1" animBg="1"/>
      <p:bldP spid="13357" grpId="0" animBg="1"/>
      <p:bldP spid="13357" grpId="1" animBg="1"/>
      <p:bldP spid="13358" grpId="0" animBg="1"/>
      <p:bldP spid="13358" grpId="1" animBg="1"/>
      <p:bldP spid="13359" grpId="0" animBg="1"/>
      <p:bldP spid="13359" grpId="1" animBg="1"/>
      <p:bldP spid="13360" grpId="0" animBg="1"/>
      <p:bldP spid="13360" grpId="1" animBg="1"/>
      <p:bldP spid="13361" grpId="0" animBg="1"/>
      <p:bldP spid="13361" grpId="1" animBg="1"/>
      <p:bldP spid="13362" grpId="0" animBg="1"/>
      <p:bldP spid="13362" grpId="1" animBg="1"/>
      <p:bldP spid="13363" grpId="0" animBg="1"/>
      <p:bldP spid="1336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914400" y="1536700"/>
            <a:ext cx="800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1219200" y="2374900"/>
            <a:ext cx="61722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 dặn mãi </a:t>
            </a:r>
            <a:r>
              <a:rPr 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nó không nhớ.</a:t>
            </a:r>
          </a:p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 nhà</a:t>
            </a:r>
            <a:r>
              <a:rPr 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thì</a:t>
            </a: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nhác, việc chú bác </a:t>
            </a:r>
            <a:r>
              <a:rPr 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siêng.</a:t>
            </a:r>
          </a:p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 lược này làm </a:t>
            </a:r>
            <a:r>
              <a:rPr 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sừng.</a:t>
            </a:r>
          </a:p>
        </p:txBody>
      </p:sp>
      <p:pic>
        <p:nvPicPr>
          <p:cNvPr id="12310" name="Picture 22" descr="PICTURE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8913" y="650875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1" name="Picture 23" descr="PICTURE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381000"/>
            <a:ext cx="1928813" cy="114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307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4" grpId="0"/>
      <p:bldP spid="1230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/>
        </p:nvSpPr>
        <p:spPr bwMode="auto">
          <a:xfrm>
            <a:off x="1219200" y="1066800"/>
            <a:ext cx="72390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“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“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siêng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c. “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sừng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6391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1447800" y="2057400"/>
            <a:ext cx="6781800" cy="1981200"/>
          </a:xfrm>
          <a:prstGeom prst="cloudCallout">
            <a:avLst>
              <a:gd name="adj1" fmla="val -63870"/>
              <a:gd name="adj2" fmla="val 9919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342900" indent="-342900" algn="ctr"/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685800" y="2057400"/>
            <a:ext cx="8077200" cy="157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hay,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ở,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…..</a:t>
            </a:r>
          </a:p>
        </p:txBody>
      </p:sp>
    </p:spTree>
    <p:extLst>
      <p:ext uri="{BB962C8B-B14F-4D97-AF65-F5344CB8AC3E}">
        <p14:creationId xmlns:p14="http://schemas.microsoft.com/office/powerpoint/2010/main" val="72817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8" grpId="1" animBg="1"/>
      <p:bldP spid="112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1" name="BAI HOC DAU TIEN.MP3">
            <a:hlinkClick r:id="" action="ppaction://media"/>
          </p:cNvPr>
          <p:cNvPicPr>
            <a:picLocks noGrp="1" noRot="1" noChangeAspect="1" noChangeArrowheads="1"/>
          </p:cNvPicPr>
          <p:nvPr>
            <p:ph sz="half" idx="1"/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24100" y="3709988"/>
            <a:ext cx="304800" cy="304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44" name="Picture 2" descr="SZ169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94" t="2061" r="10156" b="5154"/>
          <a:stretch>
            <a:fillRect/>
          </a:stretch>
        </p:blipFill>
        <p:spPr>
          <a:xfrm>
            <a:off x="0" y="0"/>
            <a:ext cx="9144000" cy="6858000"/>
          </a:xfrm>
          <a:solidFill>
            <a:srgbClr val="FF0066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45" name="Picture 5" descr="redstar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191000"/>
            <a:ext cx="81597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105400"/>
            <a:ext cx="1504950" cy="152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0713" y="183515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715000"/>
            <a:ext cx="10668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1242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1" name="WordArt 13"/>
          <p:cNvSpPr>
            <a:spLocks noChangeArrowheads="1" noChangeShapeType="1" noTextEdit="1"/>
          </p:cNvSpPr>
          <p:nvPr/>
        </p:nvSpPr>
        <p:spPr bwMode="auto">
          <a:xfrm>
            <a:off x="1981200" y="2895600"/>
            <a:ext cx="4648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Chúc các em học giỏi !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36064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25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2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531"/>
                </p:tgtEl>
              </p:cMediaNode>
            </p:audio>
          </p:childTnLst>
        </p:cTn>
      </p:par>
    </p:tnLst>
    <p:bldLst>
      <p:bldP spid="2254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8&quot; unique_id=&quot;33226&quot;&gt;&lt;/object&gt;&lt;object type=&quot;2&quot; unique_id=&quot;33227&quot;&gt;&lt;object type=&quot;3&quot; unique_id=&quot;33228&quot;&gt;&lt;property id=&quot;20148&quot; value=&quot;5&quot;/&gt;&lt;property id=&quot;20300&quot; value=&quot;Slide 1&quot;/&gt;&lt;property id=&quot;20307&quot; value=&quot;257&quot;/&gt;&lt;/object&gt;&lt;object type=&quot;3&quot; unique_id=&quot;33229&quot;&gt;&lt;property id=&quot;20148&quot; value=&quot;5&quot;/&gt;&lt;property id=&quot;20300&quot; value=&quot;Slide 2&quot;/&gt;&lt;property id=&quot;20307&quot; value=&quot;258&quot;/&gt;&lt;/object&gt;&lt;object type=&quot;3&quot; unique_id=&quot;33230&quot;&gt;&lt;property id=&quot;20148&quot; value=&quot;5&quot;/&gt;&lt;property id=&quot;20300&quot; value=&quot;Slide 3&quot;/&gt;&lt;property id=&quot;20307&quot; value=&quot;259&quot;/&gt;&lt;/object&gt;&lt;object type=&quot;3&quot; unique_id=&quot;33231&quot;&gt;&lt;property id=&quot;20148&quot; value=&quot;5&quot;/&gt;&lt;property id=&quot;20300&quot; value=&quot;Slide 4&quot;/&gt;&lt;property id=&quot;20307&quot; value=&quot;260&quot;/&gt;&lt;/object&gt;&lt;object type=&quot;3&quot; unique_id=&quot;33232&quot;&gt;&lt;property id=&quot;20148&quot; value=&quot;5&quot;/&gt;&lt;property id=&quot;20300&quot; value=&quot;Slide 5&quot;/&gt;&lt;property id=&quot;20307&quot; value=&quot;261&quot;/&gt;&lt;/object&gt;&lt;object type=&quot;3&quot; unique_id=&quot;33233&quot;&gt;&lt;property id=&quot;20148&quot; value=&quot;5&quot;/&gt;&lt;property id=&quot;20300&quot; value=&quot;Slide 6&quot;/&gt;&lt;property id=&quot;20307&quot; value=&quot;262&quot;/&gt;&lt;/object&gt;&lt;object type=&quot;3&quot; unique_id=&quot;33234&quot;&gt;&lt;property id=&quot;20148&quot; value=&quot;5&quot;/&gt;&lt;property id=&quot;20300&quot; value=&quot;Slide 7&quot;/&gt;&lt;property id=&quot;20307&quot; value=&quot;263&quot;/&gt;&lt;/object&gt;&lt;object type=&quot;3&quot; unique_id=&quot;33235&quot;&gt;&lt;property id=&quot;20148&quot; value=&quot;5&quot;/&gt;&lt;property id=&quot;20300&quot; value=&quot;Slide 8&quot;/&gt;&lt;property id=&quot;20307&quot; value=&quot;264&quot;/&gt;&lt;/object&gt;&lt;object type=&quot;3&quot; unique_id=&quot;33236&quot;&gt;&lt;property id=&quot;20148&quot; value=&quot;5&quot;/&gt;&lt;property id=&quot;20300&quot; value=&quot;Slide 9&quot;/&gt;&lt;property id=&quot;20307&quot; value=&quot;26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671</Words>
  <Application>Microsoft Office PowerPoint</Application>
  <PresentationFormat>On-screen Show (4:3)</PresentationFormat>
  <Paragraphs>61</Paragraphs>
  <Slides>9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A</cp:lastModifiedBy>
  <cp:revision>5</cp:revision>
  <dcterms:created xsi:type="dcterms:W3CDTF">2018-11-13T06:58:00Z</dcterms:created>
  <dcterms:modified xsi:type="dcterms:W3CDTF">2019-11-18T05:24:23Z</dcterms:modified>
</cp:coreProperties>
</file>