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6"/>
  </p:notesMasterIdLst>
  <p:sldIdLst>
    <p:sldId id="291" r:id="rId2"/>
    <p:sldId id="290" r:id="rId3"/>
    <p:sldId id="259" r:id="rId4"/>
    <p:sldId id="260" r:id="rId5"/>
    <p:sldId id="261" r:id="rId6"/>
    <p:sldId id="263" r:id="rId7"/>
    <p:sldId id="264" r:id="rId8"/>
    <p:sldId id="266" r:id="rId9"/>
    <p:sldId id="282" r:id="rId10"/>
    <p:sldId id="269" r:id="rId11"/>
    <p:sldId id="283" r:id="rId12"/>
    <p:sldId id="271" r:id="rId13"/>
    <p:sldId id="272" r:id="rId14"/>
    <p:sldId id="273" r:id="rId15"/>
    <p:sldId id="275" r:id="rId16"/>
    <p:sldId id="276" r:id="rId17"/>
    <p:sldId id="278" r:id="rId18"/>
    <p:sldId id="279" r:id="rId19"/>
    <p:sldId id="281" r:id="rId20"/>
    <p:sldId id="284" r:id="rId21"/>
    <p:sldId id="286" r:id="rId22"/>
    <p:sldId id="285" r:id="rId23"/>
    <p:sldId id="287" r:id="rId24"/>
    <p:sldId id="292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33CC"/>
    <a:srgbClr val="000000"/>
    <a:srgbClr val="CC0099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FD49C1-8F81-4FFE-AE3A-917B72BF4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Thø t­ ngµy 23 th¸ng 11 n¨m 2005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38F05B-0812-40E4-8FEA-0BC9EAF92A3E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8CE5-E602-4CFC-96FA-69AD54680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BDB0-A7D3-4419-A22D-C9CF2B45B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8B5-E44E-4F4A-B607-9F8DFED43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4E10-B62F-44FA-9501-83BAF9372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E25-6E35-40A4-9A8B-3A3D690B6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747-5816-405B-8AF7-C402BBAD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ECBE-686B-4321-96E9-8B0C992F3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034-AD94-4FEF-9FD4-9EDEA56E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F32D-69C5-430E-8CEB-FE9DD6DA9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7B9-C62D-42F9-90B8-43C85792A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410-99CF-414E-9DEF-033EEF6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FC6C-9EE9-4521-A3D3-D91868ED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comb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4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4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4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4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0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1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3169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0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1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2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4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Picture 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7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3166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7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8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8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9" name="Picture 75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Picture 7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1" name="Picture 7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2" name="Picture 7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" name="Picture 7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" name="Picture 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5" name="Picture 8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6" name="Picture 8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7" name="Picture 8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8" name="Picture 8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9" name="Picture 8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0" name="Picture 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1" name="Picture 8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2" name="Picture 8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" name="Picture 8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" name="Picture 9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5" name="Picture 9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6" name="Picture 9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7" name="Picture 9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8" name="Picture 9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9" name="Picture 9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0" name="Picture 9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1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2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3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" name="WordArt 101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629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Chào mừng quý thầy cô </a:t>
            </a:r>
          </a:p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về thăm lớp</a:t>
            </a:r>
            <a:endParaRPr lang="en-US" sz="4000" kern="1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3165" name="Text Box 102"/>
          <p:cNvSpPr txBox="1">
            <a:spLocks noChangeArrowheads="1"/>
          </p:cNvSpPr>
          <p:nvPr/>
        </p:nvSpPr>
        <p:spPr bwMode="auto">
          <a:xfrm>
            <a:off x="2362200" y="3429000"/>
            <a:ext cx="4343400" cy="588963"/>
          </a:xfrm>
          <a:prstGeom prst="rect">
            <a:avLst/>
          </a:prstGeom>
          <a:solidFill>
            <a:srgbClr val="FFFF66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+mj-lt"/>
              </a:rPr>
              <a:t>MÔN:</a:t>
            </a:r>
            <a:r>
              <a:rPr lang="en-US" b="1">
                <a:solidFill>
                  <a:srgbClr val="800000"/>
                </a:solidFill>
                <a:latin typeface="+mj-lt"/>
              </a:rPr>
              <a:t> </a:t>
            </a:r>
            <a:r>
              <a:rPr lang="en-US" sz="3200" b="1">
                <a:solidFill>
                  <a:srgbClr val="800000"/>
                </a:solidFill>
                <a:latin typeface="+mj-lt"/>
              </a:rPr>
              <a:t>KỸ THUẬT</a:t>
            </a:r>
          </a:p>
        </p:txBody>
      </p:sp>
    </p:spTree>
    <p:extLst>
      <p:ext uri="{BB962C8B-B14F-4D97-AF65-F5344CB8AC3E}">
        <p14:creationId xmlns:p14="http://schemas.microsoft.com/office/powerpoint/2010/main" val="14761032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SC00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09800" y="58674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 DÀI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486400" y="5867400"/>
            <a:ext cx="2929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 NGẮN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DSC00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86200" y="5943599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XE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SC00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" y="5239407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ỐC VÀ VÍT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33800" y="51816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 HÃM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324600" y="51816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CỜ LÊ, TUA VÍT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276600"/>
          </a:xfrm>
          <a:prstGeom prst="rect">
            <a:avLst/>
          </a:prstGeom>
          <a:noFill/>
        </p:spPr>
      </p:pic>
      <p:pic>
        <p:nvPicPr>
          <p:cNvPr id="36869" name="Picture 5" descr="DSC00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36871" name="Picture 7" descr="DSC00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648200" cy="3581400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0" y="25908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KHUNG SÀN XE VÀ CÁC GIÁ ĐỠ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724400" y="25908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SÀN CA BIN VÀ CÁC THANH ĐỠ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52400" y="6461125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 ĐỠ TRỤC BÁNH XE SAU</a:t>
            </a:r>
          </a:p>
        </p:txBody>
      </p:sp>
      <p:pic>
        <p:nvPicPr>
          <p:cNvPr id="36875" name="Picture 11" descr="DSC004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029200" y="5867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 BIN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781800" y="58674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XE TRƯỚC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391400" y="5486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1905000" y="152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7696200" y="4267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5257800" y="624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19812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6705600" y="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74" grpId="0"/>
      <p:bldP spid="36876" grpId="0"/>
      <p:bldP spid="36877" grpId="0"/>
      <p:bldP spid="36878" grpId="0"/>
      <p:bldP spid="36879" grpId="0" animBg="1"/>
      <p:bldP spid="36880" grpId="0" animBg="1"/>
      <p:bldP spid="36881" grpId="0" animBg="1"/>
      <p:bldP spid="36882" grpId="0" animBg="1"/>
      <p:bldP spid="368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62200" y="457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THAO TÁC KĨ THUẬT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828800" y="99060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ben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457200" y="160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355725" y="2093913"/>
            <a:ext cx="588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Lắp khung sàn xe và các giá đỡ</a:t>
            </a:r>
          </a:p>
        </p:txBody>
      </p:sp>
      <p:pic>
        <p:nvPicPr>
          <p:cNvPr id="37898" name="Picture 10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4572000" cy="4191000"/>
          </a:xfrm>
          <a:prstGeom prst="rect">
            <a:avLst/>
          </a:prstGeom>
          <a:noFill/>
        </p:spPr>
      </p:pic>
      <p:pic>
        <p:nvPicPr>
          <p:cNvPr id="37899" name="Picture 11" descr="DSC00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67000"/>
            <a:ext cx="4572000" cy="4191000"/>
          </a:xfrm>
          <a:prstGeom prst="rect">
            <a:avLst/>
          </a:prstGeom>
          <a:noFill/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KHUNG SÀN XE VÀ CÁC GIÁ ĐỠ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334000" y="5943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5240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81200" y="5334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Lắp sàn ca bin và các thanh đỡ</a:t>
            </a:r>
          </a:p>
        </p:txBody>
      </p:sp>
      <p:pic>
        <p:nvPicPr>
          <p:cNvPr id="39942" name="Picture 6" descr="DSC00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114800" cy="5181600"/>
          </a:xfrm>
          <a:prstGeom prst="rect">
            <a:avLst/>
          </a:prstGeom>
          <a:noFill/>
        </p:spPr>
      </p:pic>
      <p:pic>
        <p:nvPicPr>
          <p:cNvPr id="39944" name="Picture 8" descr="DSC00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5029200" cy="5181600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52400" y="6491288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SÀN CA BIN VÀ CÁC THANH ĐỠ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334000" y="6491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1430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52600" y="3810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Lắp hệ thống giá đỡ trục bánh xe sau</a:t>
            </a:r>
          </a:p>
        </p:txBody>
      </p:sp>
      <p:pic>
        <p:nvPicPr>
          <p:cNvPr id="40966" name="Picture 6" descr="DSC00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648200" cy="563880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85800" y="64912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 ĐỠ TRỤC BÁNH XE SAU</a:t>
            </a:r>
          </a:p>
        </p:txBody>
      </p:sp>
      <p:pic>
        <p:nvPicPr>
          <p:cNvPr id="40968" name="Picture 8" descr="DSC00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648200" cy="5638800"/>
          </a:xfrm>
          <a:prstGeom prst="rect">
            <a:avLst/>
          </a:prstGeom>
          <a:noFill/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562600" y="6491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752600" y="53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362200" y="457200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 trục bánh xe trước </a:t>
            </a:r>
          </a:p>
        </p:txBody>
      </p:sp>
      <p:pic>
        <p:nvPicPr>
          <p:cNvPr id="43016" name="Picture 8" descr="DSC00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648200" cy="4724400"/>
          </a:xfrm>
          <a:prstGeom prst="rect">
            <a:avLst/>
          </a:prstGeom>
          <a:noFill/>
        </p:spPr>
      </p:pic>
      <p:pic>
        <p:nvPicPr>
          <p:cNvPr id="43018" name="Picture 10" descr="DSC00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572000" cy="4724400"/>
          </a:xfrm>
          <a:prstGeom prst="rect">
            <a:avLst/>
          </a:prstGeom>
          <a:noFill/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914400" y="609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 BÁNH XE TRƯỚC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638800" y="6019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0" y="6096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bin</a:t>
            </a:r>
          </a:p>
        </p:txBody>
      </p:sp>
      <p:pic>
        <p:nvPicPr>
          <p:cNvPr id="44038" name="Picture 6" descr="DSC00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5410200" cy="4800600"/>
          </a:xfrm>
          <a:prstGeom prst="rect">
            <a:avLst/>
          </a:prstGeom>
          <a:noFill/>
        </p:spPr>
      </p:pic>
      <p:pic>
        <p:nvPicPr>
          <p:cNvPr id="44039" name="Picture 7" descr="DSC00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057400"/>
            <a:ext cx="4953000" cy="4800600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600200" y="594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 BIN XE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867400" y="5959366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ben</a:t>
            </a: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447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676400" y="9144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Lắp thùng xe vào giá đỡ ben</a:t>
            </a:r>
          </a:p>
        </p:txBody>
      </p:sp>
      <p:pic>
        <p:nvPicPr>
          <p:cNvPr id="48135" name="Picture 7" descr="DSC00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09800"/>
            <a:ext cx="5257800" cy="4648200"/>
          </a:xfrm>
          <a:prstGeom prst="rect">
            <a:avLst/>
          </a:prstGeom>
          <a:noFill/>
        </p:spPr>
      </p:pic>
      <p:pic>
        <p:nvPicPr>
          <p:cNvPr id="48136" name="Picture 8" descr="DSC00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KĨ THUẬT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LẮP XE BEN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SC00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7010400" y="0"/>
            <a:ext cx="2133600" cy="990600"/>
          </a:xfrm>
          <a:prstGeom prst="wedgeRoundRectCallout">
            <a:avLst>
              <a:gd name="adj1" fmla="val -77009"/>
              <a:gd name="adj2" fmla="val 268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 CA BIN VÀO SÀN CA BIN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DSC00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3124200" y="228600"/>
            <a:ext cx="5791200" cy="914400"/>
          </a:xfrm>
          <a:prstGeom prst="wedgeRoundRectCallout">
            <a:avLst>
              <a:gd name="adj1" fmla="val -57537"/>
              <a:gd name="adj2" fmla="val 212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 HỆ THỐNG TRỤC BÁNH XE SAU VÀO CÁC GIÁ ĐỠ SAU ĐÓ LẮP CÁC VÒNG HÃM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DSC00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0" y="5943600"/>
            <a:ext cx="5791200" cy="914400"/>
          </a:xfrm>
          <a:prstGeom prst="wedgeRoundRectCallout">
            <a:avLst>
              <a:gd name="adj1" fmla="val 46574"/>
              <a:gd name="adj2" fmla="val -95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vi-VN" b="1" dirty="0">
                <a:solidFill>
                  <a:srgbClr val="FFFF00"/>
                </a:solidFill>
                <a:latin typeface="+mj-lt"/>
              </a:rPr>
              <a:t>LẮP HỆ THỐNG TRỤC BÁNH XE TRƯỚC VÀO CÁC GIÁ ĐỠ SAU ĐÓ LẮP CÁC VÒNG HÃM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Lắp xe ben theo các bước</a:t>
            </a:r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34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533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990600" y="1295400"/>
            <a:ext cx="74676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Lắp các bộ phận: Khung sàn xe và các giá đỡ ; Sàn ca bin và các thanh đỡ ; Trục bánh xe trước, bánh xe sau và ca bin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990600" y="3200400"/>
            <a:ext cx="487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Lắp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ráp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7356" name="Picture 1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95025">
            <a:off x="3787775" y="2133600"/>
            <a:ext cx="5356225" cy="5027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2d06re2n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3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6962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Kính</a:t>
            </a:r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1510" name="WordArt 4"/>
          <p:cNvSpPr>
            <a:spLocks noChangeArrowheads="1" noChangeShapeType="1" noTextEdit="1"/>
          </p:cNvSpPr>
          <p:nvPr/>
        </p:nvSpPr>
        <p:spPr bwMode="auto">
          <a:xfrm>
            <a:off x="838200" y="4419600"/>
            <a:ext cx="7543800" cy="15319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em chăm ngoan, học giỏi.</a:t>
            </a:r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15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5833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00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SC00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DSC0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SC00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048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-76200" y="114300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 TIẾT VÀ DỤNG CỤ</a:t>
            </a:r>
          </a:p>
        </p:txBody>
      </p:sp>
      <p:pic>
        <p:nvPicPr>
          <p:cNvPr id="28682" name="Picture 10" descr="DSC00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4267200" cy="4108450"/>
          </a:xfrm>
          <a:prstGeom prst="rect">
            <a:avLst/>
          </a:prstGeom>
          <a:noFill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" y="6096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LỚN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438400" y="36576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NHỎ</a:t>
            </a:r>
          </a:p>
        </p:txBody>
      </p:sp>
      <p:pic>
        <p:nvPicPr>
          <p:cNvPr id="28685" name="Picture 13" descr="DSC004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3565525"/>
          </a:xfrm>
          <a:prstGeom prst="rect">
            <a:avLst/>
          </a:prstGeom>
          <a:noFill/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334000" y="27432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TẤM ĐỂ LẮP CHỮ U</a:t>
            </a:r>
          </a:p>
        </p:txBody>
      </p:sp>
      <p:pic>
        <p:nvPicPr>
          <p:cNvPr id="28687" name="Picture 15" descr="DSC004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573463"/>
            <a:ext cx="5029200" cy="3284537"/>
          </a:xfrm>
          <a:prstGeom prst="rect">
            <a:avLst/>
          </a:prstGeom>
          <a:noFill/>
        </p:spPr>
      </p:pic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114800" y="57912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MẶT CA BIN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162800" y="57150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CHỮ 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SC0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90800" y="52578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THẲNG 7 LỖ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THẲNG 11 LỖ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7086600" y="304800"/>
            <a:ext cx="1905000" cy="1295400"/>
          </a:xfrm>
          <a:prstGeom prst="wedgeRoundRectCallout">
            <a:avLst>
              <a:gd name="adj1" fmla="val -100333"/>
              <a:gd name="adj2" fmla="val 131986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Thanh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Th¼ng 6 lç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7162800" y="5410200"/>
            <a:ext cx="1981200" cy="1447800"/>
          </a:xfrm>
          <a:prstGeom prst="wedgeRoundRectCallout">
            <a:avLst>
              <a:gd name="adj1" fmla="val -963"/>
              <a:gd name="adj2" fmla="val -95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 </a:t>
            </a: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THẲNG 3 LỖ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SC00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19200" y="54102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CHỮ U DÀI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257800" y="54102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CHỮ L DÀI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9484"/>
  <p:tag name="VIOLETTITLE" val="Bài 17. Lắp xe ben"/>
  <p:tag name="VIOLETLESSON" val="17"/>
  <p:tag name="VIOLETCATID" val="8048939"/>
  <p:tag name="VIOLETSUBJECT" val="Kỹ thuật 5"/>
  <p:tag name="VIOLETAUTHORID" val="8276681"/>
  <p:tag name="VIOLETAUTHORNAME" val="Võ Thị Ngân"/>
  <p:tag name="VIOLETAUTHORAVATAR" val="8276681.jpg"/>
  <p:tag name="VIOLETAUTHORADDRESS" val="trường tiểu học trương hoành - quảng nam"/>
  <p:tag name="VIOLETDATE" val="2015-03-31 11:20:32"/>
  <p:tag name="VIOLETHIT" val="165"/>
  <p:tag name="VIOLETLIKE" val="0"/>
  <p:tag name="MMPROD_NEXTUNIQUEID" val="10013"/>
  <p:tag name="MMPROD_UIDATA" val="&lt;database version=&quot;10.0&quot;&gt;&lt;object type=&quot;1&quot; unique_id=&quot;10001&quot;&gt;&lt;object type=&quot;8&quot; unique_id=&quot;11547&quot;&gt;&lt;/object&gt;&lt;object type=&quot;2&quot; unique_id=&quot;11548&quot;&gt;&lt;object type=&quot;3&quot; unique_id=&quot;11549&quot;&gt;&lt;property id=&quot;20148&quot; value=&quot;5&quot;/&gt;&lt;property id=&quot;20300&quot; value=&quot;Slide 2&quot;/&gt;&lt;property id=&quot;20307&quot; value=&quot;290&quot;/&gt;&lt;/object&gt;&lt;object type=&quot;3&quot; unique_id=&quot;11550&quot;&gt;&lt;property id=&quot;20148&quot; value=&quot;5&quot;/&gt;&lt;property id=&quot;20300&quot; value=&quot;Slide 3&quot;/&gt;&lt;property id=&quot;20307&quot; value=&quot;259&quot;/&gt;&lt;/object&gt;&lt;object type=&quot;3&quot; unique_id=&quot;11551&quot;&gt;&lt;property id=&quot;20148&quot; value=&quot;5&quot;/&gt;&lt;property id=&quot;20300&quot; value=&quot;Slide 4&quot;/&gt;&lt;property id=&quot;20307&quot; value=&quot;260&quot;/&gt;&lt;/object&gt;&lt;object type=&quot;3&quot; unique_id=&quot;11553&quot;&gt;&lt;property id=&quot;20148&quot; value=&quot;5&quot;/&gt;&lt;property id=&quot;20300&quot; value=&quot;Slide 5&quot;/&gt;&lt;property id=&quot;20307&quot; value=&quot;261&quot;/&gt;&lt;/object&gt;&lt;object type=&quot;3&quot; unique_id=&quot;11554&quot;&gt;&lt;property id=&quot;20148&quot; value=&quot;5&quot;/&gt;&lt;property id=&quot;20300&quot; value=&quot;Slide 6&quot;/&gt;&lt;property id=&quot;20307&quot; value=&quot;263&quot;/&gt;&lt;/object&gt;&lt;object type=&quot;3&quot; unique_id=&quot;11555&quot;&gt;&lt;property id=&quot;20148&quot; value=&quot;5&quot;/&gt;&lt;property id=&quot;20300&quot; value=&quot;Slide 7&quot;/&gt;&lt;property id=&quot;20307&quot; value=&quot;264&quot;/&gt;&lt;/object&gt;&lt;object type=&quot;3&quot; unique_id=&quot;11556&quot;&gt;&lt;property id=&quot;20148&quot; value=&quot;5&quot;/&gt;&lt;property id=&quot;20300&quot; value=&quot;Slide 8&quot;/&gt;&lt;property id=&quot;20307&quot; value=&quot;266&quot;/&gt;&lt;/object&gt;&lt;object type=&quot;3&quot; unique_id=&quot;11557&quot;&gt;&lt;property id=&quot;20148&quot; value=&quot;5&quot;/&gt;&lt;property id=&quot;20300&quot; value=&quot;Slide 9&quot;/&gt;&lt;property id=&quot;20307&quot; value=&quot;282&quot;/&gt;&lt;/object&gt;&lt;object type=&quot;3&quot; unique_id=&quot;11558&quot;&gt;&lt;property id=&quot;20148&quot; value=&quot;5&quot;/&gt;&lt;property id=&quot;20300&quot; value=&quot;Slide 10&quot;/&gt;&lt;property id=&quot;20307&quot; value=&quot;269&quot;/&gt;&lt;/object&gt;&lt;object type=&quot;3&quot; unique_id=&quot;11559&quot;&gt;&lt;property id=&quot;20148&quot; value=&quot;5&quot;/&gt;&lt;property id=&quot;20300&quot; value=&quot;Slide 11&quot;/&gt;&lt;property id=&quot;20307&quot; value=&quot;283&quot;/&gt;&lt;/object&gt;&lt;object type=&quot;3&quot; unique_id=&quot;11560&quot;&gt;&lt;property id=&quot;20148&quot; value=&quot;5&quot;/&gt;&lt;property id=&quot;20300&quot; value=&quot;Slide 12&quot;/&gt;&lt;property id=&quot;20307&quot; value=&quot;271&quot;/&gt;&lt;/object&gt;&lt;object type=&quot;3&quot; unique_id=&quot;11561&quot;&gt;&lt;property id=&quot;20148&quot; value=&quot;5&quot;/&gt;&lt;property id=&quot;20300&quot; value=&quot;Slide 13&quot;/&gt;&lt;property id=&quot;20307&quot; value=&quot;272&quot;/&gt;&lt;/object&gt;&lt;object type=&quot;3&quot; unique_id=&quot;11562&quot;&gt;&lt;property id=&quot;20148&quot; value=&quot;5&quot;/&gt;&lt;property id=&quot;20300&quot; value=&quot;Slide 14&quot;/&gt;&lt;property id=&quot;20307&quot; value=&quot;273&quot;/&gt;&lt;/object&gt;&lt;object type=&quot;3&quot; unique_id=&quot;11563&quot;&gt;&lt;property id=&quot;20148&quot; value=&quot;5&quot;/&gt;&lt;property id=&quot;20300&quot; value=&quot;Slide 15&quot;/&gt;&lt;property id=&quot;20307&quot; value=&quot;275&quot;/&gt;&lt;/object&gt;&lt;object type=&quot;3&quot; unique_id=&quot;11564&quot;&gt;&lt;property id=&quot;20148&quot; value=&quot;5&quot;/&gt;&lt;property id=&quot;20300&quot; value=&quot;Slide 16&quot;/&gt;&lt;property id=&quot;20307&quot; value=&quot;276&quot;/&gt;&lt;/object&gt;&lt;object type=&quot;3&quot; unique_id=&quot;11565&quot;&gt;&lt;property id=&quot;20148&quot; value=&quot;5&quot;/&gt;&lt;property id=&quot;20300&quot; value=&quot;Slide 17&quot;/&gt;&lt;property id=&quot;20307&quot; value=&quot;278&quot;/&gt;&lt;/object&gt;&lt;object type=&quot;3&quot; unique_id=&quot;11566&quot;&gt;&lt;property id=&quot;20148&quot; value=&quot;5&quot;/&gt;&lt;property id=&quot;20300&quot; value=&quot;Slide 18&quot;/&gt;&lt;property id=&quot;20307&quot; value=&quot;279&quot;/&gt;&lt;/object&gt;&lt;object type=&quot;3&quot; unique_id=&quot;11567&quot;&gt;&lt;property id=&quot;20148&quot; value=&quot;5&quot;/&gt;&lt;property id=&quot;20300&quot; value=&quot;Slide 19&quot;/&gt;&lt;property id=&quot;20307&quot; value=&quot;281&quot;/&gt;&lt;/object&gt;&lt;object type=&quot;3&quot; unique_id=&quot;11568&quot;&gt;&lt;property id=&quot;20148&quot; value=&quot;5&quot;/&gt;&lt;property id=&quot;20300&quot; value=&quot;Slide 20&quot;/&gt;&lt;property id=&quot;20307&quot; value=&quot;284&quot;/&gt;&lt;/object&gt;&lt;object type=&quot;3&quot; unique_id=&quot;11569&quot;&gt;&lt;property id=&quot;20148&quot; value=&quot;5&quot;/&gt;&lt;property id=&quot;20300&quot; value=&quot;Slide 21&quot;/&gt;&lt;property id=&quot;20307&quot; value=&quot;286&quot;/&gt;&lt;/object&gt;&lt;object type=&quot;3&quot; unique_id=&quot;11570&quot;&gt;&lt;property id=&quot;20148&quot; value=&quot;5&quot;/&gt;&lt;property id=&quot;20300&quot; value=&quot;Slide 22&quot;/&gt;&lt;property id=&quot;20307&quot; value=&quot;285&quot;/&gt;&lt;/object&gt;&lt;object type=&quot;3&quot; unique_id=&quot;11571&quot;&gt;&lt;property id=&quot;20148&quot; value=&quot;5&quot;/&gt;&lt;property id=&quot;20300&quot; value=&quot;Slide 23&quot;/&gt;&lt;property id=&quot;20307&quot; value=&quot;287&quot;/&gt;&lt;/object&gt;&lt;object type=&quot;3&quot; unique_id=&quot;11736&quot;&gt;&lt;property id=&quot;20148&quot; value=&quot;5&quot;/&gt;&lt;property id=&quot;20300&quot; value=&quot;Slide 1&quot;/&gt;&lt;property id=&quot;20307&quot; value=&quot;291&quot;/&gt;&lt;/object&gt;&lt;object type=&quot;3&quot; unique_id=&quot;76660&quot;&gt;&lt;property id=&quot;20148&quot; value=&quot;5&quot;/&gt;&lt;property id=&quot;20300&quot; value=&quot;Slide 24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353</Words>
  <Application>Microsoft Office PowerPoint</Application>
  <PresentationFormat>On-screen Show (4:3)</PresentationFormat>
  <Paragraphs>75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Hung</dc:creator>
  <cp:lastModifiedBy>A</cp:lastModifiedBy>
  <cp:revision>20</cp:revision>
  <dcterms:created xsi:type="dcterms:W3CDTF">2008-10-18T15:40:45Z</dcterms:created>
  <dcterms:modified xsi:type="dcterms:W3CDTF">2019-02-12T09:07:50Z</dcterms:modified>
</cp:coreProperties>
</file>