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6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7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CAE3-A22C-4F80-A04B-D3FECA51261D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6E014-3900-4799-9688-81A505905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.vn/imgres?imgurl=http://www.khoahoc.com.vn/photos/Image/2007/06/14/Gian.jpg&amp;imgrefurl=http://koquen.com/forum/forum_posts.asp?TID=13480&amp;title=ch%C3%A1n-nh%C6%B0-con-gi%C3%A1n&amp;usg=__5QV0D4DNM0rrGJBqZVsRvlKoYB4=&amp;h=300&amp;w=400&amp;sz=23&amp;hl=vi&amp;start=1&amp;itbs=1&amp;tbnid=80HFWcl8WNqmvM:&amp;tbnh=93&amp;tbnw=124&amp;prev=/images?q=con+gian&amp;hl=vi&amp;sa=N&amp;gbv=2&amp;ndsp=21&amp;tbs=isch: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i706.photobucket.com/albums/ww62/muctau/MTAU5660.jpg&amp;imgrefurl=http://www.tinhte.com/threads/237091-Macro-l%E1%BB%9Bp-m%E1%BA%A7m-Ru%E1%BB%93i-mu%E1%BB%97i-b%E1%BB%8D-gai-!&amp;usg=__iSOlUTjSVLEBhi9AnR1ALFLQeU0=&amp;h=786&amp;w=1024&amp;sz=591&amp;hl=vi&amp;start=39&amp;itbs=1&amp;tbnid=rAvngVL0u3SjCM:&amp;tbnh=115&amp;tbnw=150&amp;prev=/images?q=con+ruoi&amp;start=21&amp;hl=vi&amp;sa=N&amp;gbv=2&amp;ndsp=21&amp;tbs=isch: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Relationship Id="rId16" Type="http://schemas.openxmlformats.org/officeDocument/2006/relationships/hyperlink" Target="http://images.google.com.vn/imgres?imgurl=http://www.khoahoc.com.vn/photos/Image/2006/10/27/Mantis_religiosa_BoNgua1.jpg&amp;imgrefurl=http://www.khoahoc.com.vn/khampha/sinh-vat-hoc/vikhuan-contrung/9408_Bo-ngua.aspx&amp;usg=__amtpOxv6_kFJakplhJvMBLemCMQ=&amp;h=334&amp;w=500&amp;sz=19&amp;hl=vi&amp;start=12&amp;itbs=1&amp;tbnid=DTpYeZfoIALjqM:&amp;tbnh=87&amp;tbnw=130&amp;prev=/images?q=con+trung&amp;hl=vi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i303.photobucket.com/albums/nn122/nemo018162/Linh%20Tinh/gbimaculatus1.jpg&amp;imgrefurl=http://www.yeuthucung.com/lofiversion/index.php?t2355.html&amp;usg=__lunOiYYqDMUoMwPO0xfJMnCGuw8=&amp;h=282&amp;w=400&amp;sz=17&amp;hl=vi&amp;start=46&amp;itbs=1&amp;tbnid=7JBfuxJYA12jLM:&amp;tbnh=87&amp;tbnw=124&amp;prev=/images?q=con+trung&amp;start=40&amp;hl=vi&amp;sa=N&amp;gbv=2&amp;ndsp=20&amp;tbs=isch: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images.google.com.vn/imgres?imgurl=http://www.khoahoc.com.vn/photos/Image/2008/04/22/insect.jpg&amp;imgrefurl=http://www.khoahoc.com.vn/khampha/sinh-vat-hoc/19913_Con-trung-tien-hoa-mot-chien-thuat-hoan-toan-khac-de-danh-hoi.aspx&amp;usg=__qcoH3FlsFD5l-Sa_kWs2ZdtHgHQ=&amp;h=365&amp;w=500&amp;sz=29&amp;hl=vi&amp;start=9&amp;itbs=1&amp;tbnid=OQme_C0w0t5ZGM:&amp;tbnh=95&amp;tbnw=130&amp;prev=/images?q=con+trung&amp;hl=vi&amp;gbv=2&amp;tbs=isch:1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1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69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7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66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8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về thăm lớp</a:t>
            </a:r>
            <a:endParaRPr lang="en-US" sz="40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3165" name="Text Box 102"/>
          <p:cNvSpPr txBox="1">
            <a:spLocks noChangeArrowheads="1"/>
          </p:cNvSpPr>
          <p:nvPr/>
        </p:nvSpPr>
        <p:spPr bwMode="auto">
          <a:xfrm>
            <a:off x="2305050" y="3390827"/>
            <a:ext cx="43434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latin typeface="+mj-lt"/>
              </a:rPr>
              <a:t>MÔN</a:t>
            </a:r>
            <a:r>
              <a:rPr lang="en-US" sz="3200" b="1">
                <a:solidFill>
                  <a:srgbClr val="800000"/>
                </a:solidFill>
                <a:latin typeface="+mj-lt"/>
              </a:rPr>
              <a:t>:</a:t>
            </a:r>
            <a:r>
              <a:rPr lang="en-US" b="1">
                <a:solidFill>
                  <a:srgbClr val="800000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rgbClr val="800000"/>
                </a:solidFill>
                <a:latin typeface="+mj-lt"/>
              </a:rPr>
              <a:t>KHOA HỌC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1256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21075"/>
            <a:ext cx="8382000" cy="21637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2a,2b,2c: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26304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2296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3a,3b: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endParaRPr lang="en-US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nứt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733800" cy="3048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770" y="3505200"/>
            <a:ext cx="8229600" cy="2438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4a,4b: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0" y="609600"/>
            <a:ext cx="373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7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41838"/>
            <a:ext cx="8229600" cy="17827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cải,bắp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7338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0"/>
            <a:ext cx="8763000" cy="45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1676400" cy="18288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6781800" cy="18288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30480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8194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362200" cy="2133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828800" y="1905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1676400" y="2743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1242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3246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733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2286000" y="838200"/>
            <a:ext cx="6858000" cy="1905000"/>
          </a:xfrm>
          <a:prstGeom prst="wedgeEllipseCallout">
            <a:avLst>
              <a:gd name="adj1" fmla="val -44074"/>
              <a:gd name="adj2" fmla="val 60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62000" y="1447800"/>
            <a:ext cx="7696200" cy="3505200"/>
          </a:xfrm>
          <a:prstGeom prst="cloudCallout">
            <a:avLst>
              <a:gd name="adj1" fmla="val -36324"/>
              <a:gd name="adj2" fmla="val 7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50874" y="1497013"/>
            <a:ext cx="795972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Bướm cải thường đẻ trứng vào mặt dưới lá rau cải. Trứng nở thành sâu. Sâu ăn lá để lớn.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a,b,c) cho thấy sâu càng lớn ăn càng nhiều lá và gây thiệt hại nhất.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Để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thiệt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 cho rau màu do côn trùng gây ra, trong trồng trọt người ta thường áp dụng các biện pháp như: bắt sâu, phun thuốc trừ sâu, diệt bướm,…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Sơ đồ sự sinh sản ruồi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27" y="1143000"/>
            <a:ext cx="8229600" cy="68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u="sng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b="1" u="sng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435927" y="1981200"/>
            <a:ext cx="3048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483927" y="1981200"/>
            <a:ext cx="2355273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3399" y="1981200"/>
            <a:ext cx="290252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3399" y="2438400"/>
            <a:ext cx="2902527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Giống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 Khác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3435927" y="2438400"/>
            <a:ext cx="30480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6483927" y="2438400"/>
            <a:ext cx="235527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89038"/>
          </a:xfrm>
        </p:spPr>
        <p:txBody>
          <a:bodyPr/>
          <a:lstStyle/>
          <a:p>
            <a:r>
              <a:rPr 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ôn: Khoa học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Sơ đồ sự sinh sản ruồi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Sơ đồ sự sinh sản của ruồi </a:t>
            </a: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 rot="5400000">
            <a:off x="3695700" y="-1790700"/>
            <a:ext cx="762000" cy="4648200"/>
          </a:xfrm>
          <a:prstGeom prst="curvedRightArrow">
            <a:avLst>
              <a:gd name="adj1" fmla="val 3615"/>
              <a:gd name="adj2" fmla="val 125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 rot="16200000">
            <a:off x="4017168" y="-435768"/>
            <a:ext cx="881063" cy="4648200"/>
          </a:xfrm>
          <a:prstGeom prst="curvedRightArrow">
            <a:avLst>
              <a:gd name="adj1" fmla="val 6253"/>
              <a:gd name="adj2" fmla="val 2110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 rot="5682879">
            <a:off x="3583782" y="680244"/>
            <a:ext cx="687387" cy="5419725"/>
          </a:xfrm>
          <a:prstGeom prst="curvedRightArrow">
            <a:avLst>
              <a:gd name="adj1" fmla="val 9345"/>
              <a:gd name="adj2" fmla="val 3153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-2793310">
            <a:off x="2259807" y="4439443"/>
            <a:ext cx="266700" cy="1395413"/>
          </a:xfrm>
          <a:prstGeom prst="curvedRightArrow">
            <a:avLst>
              <a:gd name="adj1" fmla="val 104643"/>
              <a:gd name="adj2" fmla="val 20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370976">
            <a:off x="3500438" y="5484813"/>
            <a:ext cx="1684337" cy="300037"/>
          </a:xfrm>
          <a:prstGeom prst="curvedUpArrow">
            <a:avLst>
              <a:gd name="adj1" fmla="val 112275"/>
              <a:gd name="adj2" fmla="val 224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-2089753">
            <a:off x="5757863" y="4710113"/>
            <a:ext cx="1109662" cy="434975"/>
          </a:xfrm>
          <a:prstGeom prst="curvedUpArrow">
            <a:avLst>
              <a:gd name="adj1" fmla="val 51022"/>
              <a:gd name="adj2" fmla="val 1020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0" y="609600"/>
            <a:ext cx="9144000" cy="5791200"/>
            <a:chOff x="0" y="0"/>
            <a:chExt cx="5760" cy="3648"/>
          </a:xfrm>
          <a:solidFill>
            <a:schemeClr val="bg1"/>
          </a:solidFill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92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Ruồi</a:t>
              </a:r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384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 Giống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40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 Khác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192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dòi</a:t>
              </a:r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Dòi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ruồi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84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  <a:endPara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endPara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giai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Nơi đẻ trứng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92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84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Cách tiêu diệt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192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84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828800" y="-381000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6" y="591917"/>
            <a:ext cx="3041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6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0" y="2438400"/>
            <a:ext cx="434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057400" y="6400800"/>
            <a:ext cx="487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Sơ đồ sự sinh sản của ruồi 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400000">
            <a:off x="3695700" y="-1790700"/>
            <a:ext cx="762000" cy="4648200"/>
          </a:xfrm>
          <a:prstGeom prst="curvedRightArrow">
            <a:avLst>
              <a:gd name="adj1" fmla="val 3615"/>
              <a:gd name="adj2" fmla="val 1256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16200000">
            <a:off x="4017168" y="-435768"/>
            <a:ext cx="881063" cy="4648200"/>
          </a:xfrm>
          <a:prstGeom prst="curvedRightArrow">
            <a:avLst>
              <a:gd name="adj1" fmla="val 6253"/>
              <a:gd name="adj2" fmla="val 2110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 rot="5682879">
            <a:off x="3583782" y="680244"/>
            <a:ext cx="687387" cy="5419725"/>
          </a:xfrm>
          <a:prstGeom prst="curvedRightArrow">
            <a:avLst>
              <a:gd name="adj1" fmla="val 9345"/>
              <a:gd name="adj2" fmla="val 3153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-2793310">
            <a:off x="2259807" y="4439443"/>
            <a:ext cx="266700" cy="1395413"/>
          </a:xfrm>
          <a:prstGeom prst="curvedRightArrow">
            <a:avLst>
              <a:gd name="adj1" fmla="val 104643"/>
              <a:gd name="adj2" fmla="val 20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370976">
            <a:off x="3500438" y="5484813"/>
            <a:ext cx="1684337" cy="300037"/>
          </a:xfrm>
          <a:prstGeom prst="curvedUpArrow">
            <a:avLst>
              <a:gd name="adj1" fmla="val 112275"/>
              <a:gd name="adj2" fmla="val 2245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-2089753">
            <a:off x="5757863" y="4710113"/>
            <a:ext cx="1109662" cy="434975"/>
          </a:xfrm>
          <a:prstGeom prst="curvedUpArrow">
            <a:avLst>
              <a:gd name="adj1" fmla="val 51022"/>
              <a:gd name="adj2" fmla="val 1020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Gi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191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85800" y="3532909"/>
            <a:ext cx="8001000" cy="3325091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9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MTAU56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143000" y="3352800"/>
            <a:ext cx="7467600" cy="2133600"/>
          </a:xfrm>
          <a:prstGeom prst="cloudCallout">
            <a:avLst>
              <a:gd name="adj1" fmla="val -43708"/>
              <a:gd name="adj2" fmla="val -13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28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0"/>
            <a:chExt cx="5760" cy="3648"/>
          </a:xfrm>
          <a:solidFill>
            <a:schemeClr val="bg1"/>
          </a:solidFill>
        </p:grpSpPr>
        <p:sp>
          <p:nvSpPr>
            <p:cNvPr id="337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192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Ruồi</a:t>
              </a: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3840" y="0"/>
              <a:ext cx="1920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</a:p>
          </p:txBody>
        </p:sp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92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dòi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Dòi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ruồi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3840" y="432"/>
              <a:ext cx="1920" cy="14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con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đẻ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92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phân,rác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thải,xác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….</a:t>
              </a: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3840" y="1920"/>
              <a:ext cx="1920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Xó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bếp,ngăn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kéo,tủ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bếp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tủ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….</a:t>
              </a: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diệt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192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ở,nhà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chuồng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trại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chăn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diệt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ruồi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3840" y="2832"/>
              <a:ext cx="1920" cy="8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ở,nhà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sinh,nơi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tủ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bếp,tủ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….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diệt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gián</a:t>
              </a:r>
              <a:r>
                <a:rPr lang="en-US" sz="2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905000" y="-304800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8229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Tất cả các côn trùng đều đẻ trứng.</a:t>
            </a:r>
          </a:p>
        </p:txBody>
      </p:sp>
    </p:spTree>
    <p:extLst>
      <p:ext uri="{BB962C8B-B14F-4D97-AF65-F5344CB8AC3E}">
        <p14:creationId xmlns:p14="http://schemas.microsoft.com/office/powerpoint/2010/main" val="20875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 đội cử 1 bạn lên viết chu trình sinh sản của ruồi.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943600" cy="2151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3600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600200" y="3810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sinh sản của côn trùng</a:t>
            </a:r>
          </a:p>
        </p:txBody>
      </p:sp>
    </p:spTree>
    <p:extLst>
      <p:ext uri="{BB962C8B-B14F-4D97-AF65-F5344CB8AC3E}">
        <p14:creationId xmlns:p14="http://schemas.microsoft.com/office/powerpoint/2010/main" val="28683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 học kết thúc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pic>
        <p:nvPicPr>
          <p:cNvPr id="25605" name="Picture 5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8100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00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80035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391400" cy="2667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6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" y="2286000"/>
            <a:ext cx="8382000" cy="2438400"/>
          </a:xfrm>
          <a:prstGeom prst="cloudCallout">
            <a:avLst>
              <a:gd name="adj1" fmla="val -24718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Hãy kể tên một số côn trùng mà em biết?</a:t>
            </a:r>
          </a:p>
        </p:txBody>
      </p:sp>
    </p:spTree>
    <p:extLst>
      <p:ext uri="{BB962C8B-B14F-4D97-AF65-F5344CB8AC3E}">
        <p14:creationId xmlns:p14="http://schemas.microsoft.com/office/powerpoint/2010/main" val="15603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82829"/>
            <a:ext cx="8229600" cy="639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3487830039_2b78ba1ea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uo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286000" cy="164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bimaculatus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Ac_violae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286000" cy="16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nsec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%C3%B4n%2520tr%C3%B9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anh-con-trung-dep-macro-0911061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ntis_religiosa_BoNgua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1246842357-nhungvudaudoc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22860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" name="Text Box 212"/>
          <p:cNvSpPr txBox="1">
            <a:spLocks noChangeArrowheads="1"/>
          </p:cNvSpPr>
          <p:nvPr/>
        </p:nvSpPr>
        <p:spPr bwMode="auto">
          <a:xfrm>
            <a:off x="12192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8" name="Text Box 214"/>
          <p:cNvSpPr txBox="1">
            <a:spLocks noChangeArrowheads="1"/>
          </p:cNvSpPr>
          <p:nvPr/>
        </p:nvSpPr>
        <p:spPr bwMode="auto">
          <a:xfrm>
            <a:off x="7543800" y="57594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359" name="Text Box 215"/>
          <p:cNvSpPr txBox="1">
            <a:spLocks noChangeArrowheads="1"/>
          </p:cNvSpPr>
          <p:nvPr/>
        </p:nvSpPr>
        <p:spPr bwMode="auto">
          <a:xfrm>
            <a:off x="4343400" y="58356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990600" y="5791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361" name="Text Box 217"/>
          <p:cNvSpPr txBox="1">
            <a:spLocks noChangeArrowheads="1"/>
          </p:cNvSpPr>
          <p:nvPr/>
        </p:nvSpPr>
        <p:spPr bwMode="auto">
          <a:xfrm>
            <a:off x="7467600" y="36576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362" name="Text Box 218"/>
          <p:cNvSpPr txBox="1">
            <a:spLocks noChangeArrowheads="1"/>
          </p:cNvSpPr>
          <p:nvPr/>
        </p:nvSpPr>
        <p:spPr bwMode="auto">
          <a:xfrm>
            <a:off x="4267200" y="37020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363" name="Text Box 219"/>
          <p:cNvSpPr txBox="1">
            <a:spLocks noChangeArrowheads="1"/>
          </p:cNvSpPr>
          <p:nvPr/>
        </p:nvSpPr>
        <p:spPr bwMode="auto">
          <a:xfrm>
            <a:off x="1143000" y="37338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64" name="Text Box 220"/>
          <p:cNvSpPr txBox="1">
            <a:spLocks noChangeArrowheads="1"/>
          </p:cNvSpPr>
          <p:nvPr/>
        </p:nvSpPr>
        <p:spPr bwMode="auto">
          <a:xfrm>
            <a:off x="75438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365" name="Text Box 221"/>
          <p:cNvSpPr txBox="1">
            <a:spLocks noChangeArrowheads="1"/>
          </p:cNvSpPr>
          <p:nvPr/>
        </p:nvSpPr>
        <p:spPr bwMode="auto">
          <a:xfrm>
            <a:off x="4191000" y="16002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63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6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6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6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356" grpId="0"/>
      <p:bldP spid="6358" grpId="0"/>
      <p:bldP spid="6359" grpId="0"/>
      <p:bldP spid="6360" grpId="0"/>
      <p:bldP spid="6361" grpId="0"/>
      <p:bldP spid="6362" grpId="0"/>
      <p:bldP spid="6363" grpId="0"/>
      <p:bldP spid="6364" grpId="0"/>
      <p:bldP spid="6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80772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3600" b="1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3600" b="1" kern="10" dirty="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0"/>
            <a:ext cx="9144000" cy="457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6764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70104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3528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30480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2209800" cy="2133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đọan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676400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7010400" cy="1752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2004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30480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90800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33400" y="39624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3962400"/>
            <a:ext cx="3581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Hình 2a,2b,2c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066800" y="6553200"/>
            <a:ext cx="1447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Hình 3a,3b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114800" y="64770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Hình 4a,4b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391400" y="6477000"/>
            <a:ext cx="838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Hình 5</a:t>
            </a:r>
          </a:p>
        </p:txBody>
      </p:sp>
    </p:spTree>
    <p:extLst>
      <p:ext uri="{BB962C8B-B14F-4D97-AF65-F5344CB8AC3E}">
        <p14:creationId xmlns:p14="http://schemas.microsoft.com/office/powerpoint/2010/main" val="11415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572000"/>
            <a:ext cx="7391400" cy="1828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1:Trứng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514600" cy="2895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26550&quot;&gt;&lt;/object&gt;&lt;object type=&quot;2&quot; unique_id=&quot;26551&quot;&gt;&lt;object type=&quot;3&quot; unique_id=&quot;26553&quot;&gt;&lt;property id=&quot;20148&quot; value=&quot;5&quot;/&gt;&lt;property id=&quot;20300&quot; value=&quot;Slide 2 - &amp;quot;Môn: Khoa học&amp;quot;&quot;/&gt;&lt;property id=&quot;20307&quot; value=&quot;257&quot;/&gt;&lt;/object&gt;&lt;object type=&quot;3&quot; unique_id=&quot;26554&quot;&gt;&lt;property id=&quot;20148&quot; value=&quot;5&quot;/&gt;&lt;property id=&quot;20300&quot; value=&quot;Slide 3&quot;/&gt;&lt;property id=&quot;20307&quot; value=&quot;258&quot;/&gt;&lt;/object&gt;&lt;object type=&quot;3&quot; unique_id=&quot;26555&quot;&gt;&lt;property id=&quot;20148&quot; value=&quot;5&quot;/&gt;&lt;property id=&quot;20300&quot; value=&quot;Slide 4 - &amp;quot; Môn: Khoa học&amp;quot;&quot;/&gt;&lt;property id=&quot;20307&quot; value=&quot;259&quot;/&gt;&lt;/object&gt;&lt;object type=&quot;3&quot; unique_id=&quot;26556&quot;&gt;&lt;property id=&quot;20148&quot; value=&quot;5&quot;/&gt;&lt;property id=&quot;20300&quot; value=&quot;Slide 5&quot;/&gt;&lt;property id=&quot;20307&quot; value=&quot;260&quot;/&gt;&lt;/object&gt;&lt;object type=&quot;3&quot; unique_id=&quot;26557&quot;&gt;&lt;property id=&quot;20148&quot; value=&quot;5&quot;/&gt;&lt;property id=&quot;20300&quot; value=&quot;Slide 6&quot;/&gt;&lt;property id=&quot;20307&quot; value=&quot;261&quot;/&gt;&lt;/object&gt;&lt;object type=&quot;3&quot; unique_id=&quot;26558&quot;&gt;&lt;property id=&quot;20148&quot; value=&quot;5&quot;/&gt;&lt;property id=&quot;20300&quot; value=&quot;Slide 7&quot;/&gt;&lt;property id=&quot;20307&quot; value=&quot;262&quot;/&gt;&lt;/object&gt;&lt;object type=&quot;3&quot; unique_id=&quot;26559&quot;&gt;&lt;property id=&quot;20148&quot; value=&quot;5&quot;/&gt;&lt;property id=&quot;20300&quot; value=&quot;Slide 8 - &amp;quot;Thảo luận nhóm đôi&amp;quot;&quot;/&gt;&lt;property id=&quot;20307&quot; value=&quot;263&quot;/&gt;&lt;/object&gt;&lt;object type=&quot;3&quot; unique_id=&quot;26561&quot;&gt;&lt;property id=&quot;20148&quot; value=&quot;5&quot;/&gt;&lt;property id=&quot;20300&quot; value=&quot;Slide 9&quot;/&gt;&lt;property id=&quot;20307&quot; value=&quot;264&quot;/&gt;&lt;/object&gt;&lt;object type=&quot;3&quot; unique_id=&quot;26562&quot;&gt;&lt;property id=&quot;20148&quot; value=&quot;5&quot;/&gt;&lt;property id=&quot;20300&quot; value=&quot;Slide 10&quot;/&gt;&lt;property id=&quot;20307&quot; value=&quot;265&quot;/&gt;&lt;/object&gt;&lt;object type=&quot;3&quot; unique_id=&quot;26563&quot;&gt;&lt;property id=&quot;20148&quot; value=&quot;5&quot;/&gt;&lt;property id=&quot;20300&quot; value=&quot;Slide 11&quot;/&gt;&lt;property id=&quot;20307&quot; value=&quot;266&quot;/&gt;&lt;/object&gt;&lt;object type=&quot;3&quot; unique_id=&quot;26564&quot;&gt;&lt;property id=&quot;20148&quot; value=&quot;5&quot;/&gt;&lt;property id=&quot;20300&quot; value=&quot;Slide 12&quot;/&gt;&lt;property id=&quot;20307&quot; value=&quot;267&quot;/&gt;&lt;/object&gt;&lt;object type=&quot;3&quot; unique_id=&quot;26565&quot;&gt;&lt;property id=&quot;20148&quot; value=&quot;5&quot;/&gt;&lt;property id=&quot;20300&quot; value=&quot;Slide 13&quot;/&gt;&lt;property id=&quot;20307&quot; value=&quot;268&quot;/&gt;&lt;/object&gt;&lt;object type=&quot;3&quot; unique_id=&quot;26566&quot;&gt;&lt;property id=&quot;20148&quot; value=&quot;5&quot;/&gt;&lt;property id=&quot;20300&quot; value=&quot;Slide 14&quot;/&gt;&lt;property id=&quot;20307&quot; value=&quot;269&quot;/&gt;&lt;/object&gt;&lt;object type=&quot;3&quot; unique_id=&quot;26567&quot;&gt;&lt;property id=&quot;20148&quot; value=&quot;5&quot;/&gt;&lt;property id=&quot;20300&quot; value=&quot;Slide 15&quot;/&gt;&lt;property id=&quot;20307&quot; value=&quot;270&quot;/&gt;&lt;/object&gt;&lt;object type=&quot;3&quot; unique_id=&quot;26568&quot;&gt;&lt;property id=&quot;20148&quot; value=&quot;5&quot;/&gt;&lt;property id=&quot;20300&quot; value=&quot;Slide 16 - &amp;quot; &amp;quot;&quot;/&gt;&lt;property id=&quot;20307&quot; value=&quot;271&quot;/&gt;&lt;/object&gt;&lt;object type=&quot;3&quot; unique_id=&quot;26569&quot;&gt;&lt;property id=&quot;20148&quot; value=&quot;5&quot;/&gt;&lt;property id=&quot;20300&quot; value=&quot;Slide 17 - &amp;quot;Kết luận:&amp;quot;&quot;/&gt;&lt;property id=&quot;20307&quot; value=&quot;272&quot;/&gt;&lt;/object&gt;&lt;object type=&quot;3&quot; unique_id=&quot;26570&quot;&gt;&lt;property id=&quot;20148&quot; value=&quot;5&quot;/&gt;&lt;property id=&quot;20300&quot; value=&quot;Slide 18&quot;/&gt;&lt;property id=&quot;20307&quot; value=&quot;273&quot;/&gt;&lt;/object&gt;&lt;object type=&quot;3&quot; unique_id=&quot;26571&quot;&gt;&lt;property id=&quot;20148&quot; value=&quot;5&quot;/&gt;&lt;property id=&quot;20300&quot; value=&quot;Slide 19 - &amp;quot;Thảo luận theo nhóm 4&amp;quot;&quot;/&gt;&lt;property id=&quot;20307&quot; value=&quot;274&quot;/&gt;&lt;/object&gt;&lt;object type=&quot;3&quot; unique_id=&quot;26572&quot;&gt;&lt;property id=&quot;20148&quot; value=&quot;5&quot;/&gt;&lt;property id=&quot;20300&quot; value=&quot;Slide 20&quot;/&gt;&lt;property id=&quot;20307&quot; value=&quot;275&quot;/&gt;&lt;/object&gt;&lt;object type=&quot;3&quot; unique_id=&quot;26573&quot;&gt;&lt;property id=&quot;20148&quot; value=&quot;5&quot;/&gt;&lt;property id=&quot;20300&quot; value=&quot;Slide 21&quot;/&gt;&lt;property id=&quot;20307&quot; value=&quot;276&quot;/&gt;&lt;/object&gt;&lt;object type=&quot;3&quot; unique_id=&quot;26574&quot;&gt;&lt;property id=&quot;20148&quot; value=&quot;5&quot;/&gt;&lt;property id=&quot;20300&quot; value=&quot;Slide 22&quot;/&gt;&lt;property id=&quot;20307&quot; value=&quot;277&quot;/&gt;&lt;/object&gt;&lt;object type=&quot;3&quot; unique_id=&quot;26575&quot;&gt;&lt;property id=&quot;20148&quot; value=&quot;5&quot;/&gt;&lt;property id=&quot;20300&quot; value=&quot;Slide 23&quot;/&gt;&lt;property id=&quot;20307&quot; value=&quot;278&quot;/&gt;&lt;/object&gt;&lt;object type=&quot;3&quot; unique_id=&quot;26576&quot;&gt;&lt;property id=&quot;20148&quot; value=&quot;5&quot;/&gt;&lt;property id=&quot;20300&quot; value=&quot;Slide 24&quot;/&gt;&lt;property id=&quot;20307&quot; value=&quot;279&quot;/&gt;&lt;/object&gt;&lt;object type=&quot;3&quot; unique_id=&quot;26577&quot;&gt;&lt;property id=&quot;20148&quot; value=&quot;5&quot;/&gt;&lt;property id=&quot;20300&quot; value=&quot;Slide 25&quot;/&gt;&lt;property id=&quot;20307&quot; value=&quot;280&quot;/&gt;&lt;/object&gt;&lt;object type=&quot;3&quot; unique_id=&quot;26578&quot;&gt;&lt;property id=&quot;20148&quot; value=&quot;5&quot;/&gt;&lt;property id=&quot;20300&quot; value=&quot;Slide 26&quot;/&gt;&lt;property id=&quot;20307&quot; value=&quot;281&quot;/&gt;&lt;/object&gt;&lt;object type=&quot;3&quot; unique_id=&quot;26579&quot;&gt;&lt;property id=&quot;20148&quot; value=&quot;5&quot;/&gt;&lt;property id=&quot;20300&quot; value=&quot;Slide 27 - &amp;quot;Kết luận:&amp;quot;&quot;/&gt;&lt;property id=&quot;20307&quot; value=&quot;282&quot;/&gt;&lt;/object&gt;&lt;object type=&quot;3&quot; unique_id=&quot;26580&quot;&gt;&lt;property id=&quot;20148&quot; value=&quot;5&quot;/&gt;&lt;property id=&quot;20300&quot; value=&quot;Slide 28 - &amp;quot;Trò chơi:&amp;quot;&quot;/&gt;&lt;property id=&quot;20307&quot; value=&quot;283&quot;/&gt;&lt;/object&gt;&lt;object type=&quot;3&quot; unique_id=&quot;26581&quot;&gt;&lt;property id=&quot;20148&quot; value=&quot;5&quot;/&gt;&lt;property id=&quot;20300&quot; value=&quot;Slide 29 - &amp;quot;Bài học kết thúc&amp;quot;&quot;/&gt;&lt;property id=&quot;20307&quot; value=&quot;284&quot;/&gt;&lt;/object&gt;&lt;object type=&quot;3&quot; unique_id=&quot;27055&quot;&gt;&lt;property id=&quot;20148&quot; value=&quot;5&quot;/&gt;&lt;property id=&quot;20300&quot; value=&quot;Slide 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792</Words>
  <Application>Microsoft Office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Môn: Khoa học</vt:lpstr>
      <vt:lpstr>PowerPoint Presentation</vt:lpstr>
      <vt:lpstr> Môn: Khoa học</vt:lpstr>
      <vt:lpstr>PowerPoint Presentation</vt:lpstr>
      <vt:lpstr>PowerPoint Presentation</vt:lpstr>
      <vt:lpstr>PowerPoint Presentation</vt:lpstr>
      <vt:lpstr>Thảo luận nhóm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PowerPoint Presentation</vt:lpstr>
      <vt:lpstr>Thảo luận theo nhóm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Trò chơi:</vt:lpstr>
      <vt:lpstr>Bài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</cp:lastModifiedBy>
  <cp:revision>15</cp:revision>
  <dcterms:created xsi:type="dcterms:W3CDTF">2017-03-16T06:24:28Z</dcterms:created>
  <dcterms:modified xsi:type="dcterms:W3CDTF">2019-03-13T09:19:54Z</dcterms:modified>
</cp:coreProperties>
</file>