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1" r:id="rId2"/>
    <p:sldId id="287" r:id="rId3"/>
    <p:sldId id="288" r:id="rId4"/>
    <p:sldId id="289" r:id="rId5"/>
    <p:sldId id="290" r:id="rId6"/>
    <p:sldId id="272" r:id="rId7"/>
    <p:sldId id="269" r:id="rId8"/>
    <p:sldId id="271" r:id="rId9"/>
    <p:sldId id="270" r:id="rId10"/>
    <p:sldId id="258" r:id="rId11"/>
    <p:sldId id="256" r:id="rId12"/>
    <p:sldId id="278" r:id="rId13"/>
    <p:sldId id="275" r:id="rId14"/>
    <p:sldId id="274" r:id="rId15"/>
    <p:sldId id="276" r:id="rId16"/>
    <p:sldId id="257" r:id="rId17"/>
    <p:sldId id="277" r:id="rId18"/>
    <p:sldId id="279" r:id="rId19"/>
    <p:sldId id="260" r:id="rId20"/>
    <p:sldId id="261" r:id="rId21"/>
    <p:sldId id="282" r:id="rId22"/>
    <p:sldId id="262" r:id="rId23"/>
    <p:sldId id="263" r:id="rId24"/>
    <p:sldId id="264" r:id="rId25"/>
    <p:sldId id="265" r:id="rId26"/>
    <p:sldId id="285" r:id="rId27"/>
    <p:sldId id="292" r:id="rId28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60"/>
  </p:normalViewPr>
  <p:slideViewPr>
    <p:cSldViewPr>
      <p:cViewPr>
        <p:scale>
          <a:sx n="76" d="100"/>
          <a:sy n="76" d="100"/>
        </p:scale>
        <p:origin x="-3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8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4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0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4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1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05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4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2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0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4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1A506-EA59-4C23-A1AE-4B76672F932A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B11C6-94EF-4FC7-9A0D-19DB5EEA5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2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4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0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5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8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9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20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21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22" descr="1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6" name="Picture 2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7" name="Picture 24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9" name="Picture 26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Picture 27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Picture 28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Picture 29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30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4" name="Picture 31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5" name="Picture 32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3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7" name="Picture 34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8" name="Picture 35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9" name="Picture 3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0" name="Picture 3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1" name="Picture 38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2" name="Picture 3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3" name="Picture 40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4" name="Picture 4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5" name="Picture 42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6" name="Picture 4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7" name="Picture 44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8" name="Picture 4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9" name="Picture 4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0" name="Picture 47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1" name="Picture 48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2" name="Picture 49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3" name="Picture 50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4" name="Picture 51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5" name="Picture 52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6" name="Picture 53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7" name="Picture 54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8" name="Picture 56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9" name="Picture 57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0" name="Picture 58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1" name="Picture 59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2" name="Picture 60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4" name="Picture 65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5" name="Picture 6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6" name="Picture 6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7" name="Picture 6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0" name="Picture 74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1" name="Picture 75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2" name="Picture 76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3" name="Picture 77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4" name="Picture 7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5" name="Picture 7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6" name="Picture 80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7" name="Picture 8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8" name="Picture 8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9" name="Picture 8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0" name="Picture 84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1" name="Picture 8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2" name="Picture 86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3" name="Picture 87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4" name="Picture 8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5" name="Picture 8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6" name="Picture 9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7" name="Picture 9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8" name="Picture 9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9" name="Picture 9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0" name="Picture 9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1" name="Picture 9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2" name="Picture 96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3" name="Picture 97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4" name="Picture 98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5" name="Picture 99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WordArt 4"/>
          <p:cNvSpPr>
            <a:spLocks noChangeArrowheads="1" noChangeShapeType="1" noTextEdit="1"/>
          </p:cNvSpPr>
          <p:nvPr/>
        </p:nvSpPr>
        <p:spPr bwMode="auto">
          <a:xfrm>
            <a:off x="2752725" y="3429000"/>
            <a:ext cx="3733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KHOA HỌC - </a:t>
            </a:r>
            <a:r>
              <a:rPr lang="en-US" sz="32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90" name="Text Box 19"/>
          <p:cNvSpPr txBox="1">
            <a:spLocks noChangeArrowheads="1"/>
          </p:cNvSpPr>
          <p:nvPr/>
        </p:nvSpPr>
        <p:spPr bwMode="auto">
          <a:xfrm>
            <a:off x="1371600" y="304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99"/>
                </a:solidFill>
                <a:latin typeface="Times New Roman" pitchFamily="18" charset="0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303084512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889720" y="1484784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 LUẬN  NHÓM ĐÔI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65920" y="2271609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735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511755"/>
              </p:ext>
            </p:extLst>
          </p:nvPr>
        </p:nvGraphicFramePr>
        <p:xfrm>
          <a:off x="0" y="838200"/>
          <a:ext cx="9144000" cy="592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47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92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67435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</a:t>
                      </a:r>
                      <a:r>
                        <a:rPr lang="en-US" sz="3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HỌC TẬP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572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Tên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đặc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từng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ra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hỗn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hợp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Tên hỗn hợp và đặc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 điểm của hỗn hợp</a:t>
                      </a:r>
                      <a:endParaRPr lang="en-US" sz="280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34870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34870">
                <a:tc>
                  <a:txBody>
                    <a:bodyPr/>
                    <a:lstStyle/>
                    <a:p>
                      <a:endParaRPr lang="en-US" sz="28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/>
                    </a:p>
                    <a:p>
                      <a:endParaRPr lang="en-US" sz="28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34870"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274320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1.Muối 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00" y="341376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 trắng, vị mặn</a:t>
            </a:r>
            <a:endParaRPr lang="en-US" sz="3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Mì chính: (bột ngọt)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" y="480060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 trắng, vị ngọt lợ</a:t>
            </a:r>
            <a:endParaRPr lang="en-US" sz="3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541020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Hạt tiêu (giã nhuyễn):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" y="5943600"/>
            <a:ext cx="4419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Màu đen, vị cay</a:t>
            </a:r>
            <a:endParaRPr lang="en-US" sz="3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4297680"/>
            <a:ext cx="4343400" cy="1325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Hỗn hợp gia vị có màu trắng lẫn màu đen, có vị mặn, ngọt, cay.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371600" y="266700"/>
            <a:ext cx="914400" cy="533400"/>
            <a:chOff x="1371600" y="266700"/>
            <a:chExt cx="914400" cy="533400"/>
          </a:xfrm>
        </p:grpSpPr>
        <p:sp>
          <p:nvSpPr>
            <p:cNvPr id="18" name="Down Arrow Callout 17"/>
            <p:cNvSpPr/>
            <p:nvPr/>
          </p:nvSpPr>
          <p:spPr>
            <a:xfrm>
              <a:off x="1371600" y="266700"/>
              <a:ext cx="914400" cy="533400"/>
            </a:xfrm>
            <a:prstGeom prst="downArrowCallou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Oval 24">
              <a:hlinkClick r:id="rId2" action="ppaction://hlinksldjump"/>
            </p:cNvPr>
            <p:cNvSpPr/>
            <p:nvPr/>
          </p:nvSpPr>
          <p:spPr>
            <a:xfrm>
              <a:off x="1676400" y="304800"/>
              <a:ext cx="304800" cy="2667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362700" y="266700"/>
            <a:ext cx="914400" cy="533400"/>
            <a:chOff x="6362700" y="266700"/>
            <a:chExt cx="914400" cy="533400"/>
          </a:xfrm>
        </p:grpSpPr>
        <p:sp>
          <p:nvSpPr>
            <p:cNvPr id="22" name="Down Arrow Callout 21"/>
            <p:cNvSpPr/>
            <p:nvPr/>
          </p:nvSpPr>
          <p:spPr>
            <a:xfrm>
              <a:off x="6362700" y="266700"/>
              <a:ext cx="914400" cy="533400"/>
            </a:xfrm>
            <a:prstGeom prst="downArrowCallou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val 25">
              <a:hlinkClick r:id="rId2" action="ppaction://hlinksldjump"/>
            </p:cNvPr>
            <p:cNvSpPr/>
            <p:nvPr/>
          </p:nvSpPr>
          <p:spPr>
            <a:xfrm>
              <a:off x="6667500" y="323850"/>
              <a:ext cx="304800" cy="2667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6019800" y="6096000"/>
            <a:ext cx="2514600" cy="5334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Slide   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11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21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5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1661160" y="2107001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 BÀY</a:t>
            </a:r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026920" y="1768446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 LUẬN  </a:t>
            </a:r>
          </a:p>
          <a:p>
            <a:pPr algn="ctr"/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thí nghiệm)</a:t>
            </a:r>
          </a:p>
        </p:txBody>
      </p:sp>
      <p:sp>
        <p:nvSpPr>
          <p:cNvPr id="9" name="Cloud Callout 8">
            <a:hlinkClick r:id="rId2" action="ppaction://hlinksldjump"/>
          </p:cNvPr>
          <p:cNvSpPr/>
          <p:nvPr/>
        </p:nvSpPr>
        <p:spPr>
          <a:xfrm>
            <a:off x="2649855" y="1412776"/>
            <a:ext cx="4316730" cy="2209800"/>
          </a:xfrm>
          <a:prstGeom prst="cloudCallout">
            <a:avLst>
              <a:gd name="adj1" fmla="val 60600"/>
              <a:gd name="adj2" fmla="val -755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LUẬN</a:t>
            </a:r>
          </a:p>
        </p:txBody>
      </p:sp>
    </p:spTree>
    <p:extLst>
      <p:ext uri="{BB962C8B-B14F-4D97-AF65-F5344CB8AC3E}">
        <p14:creationId xmlns:p14="http://schemas.microsoft.com/office/powerpoint/2010/main" val="379684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7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8" grpId="0"/>
      <p:bldP spid="8" grpId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90750" y="1412776"/>
            <a:ext cx="5200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2759105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588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1600" y="1268760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6840" y="3483263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khói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706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9170" y="2093535"/>
            <a:ext cx="7338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283071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7280" y="3415485"/>
            <a:ext cx="2941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7280" y="3986745"/>
            <a:ext cx="3322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măng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4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>
          <a:xfrm>
            <a:off x="586740" y="2118360"/>
            <a:ext cx="3825240" cy="91440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8200" y="2036951"/>
            <a:ext cx="381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Tách các chất ra khỏi hỗn hợp</a:t>
            </a:r>
          </a:p>
        </p:txBody>
      </p:sp>
    </p:spTree>
    <p:extLst>
      <p:ext uri="{BB962C8B-B14F-4D97-AF65-F5344CB8AC3E}">
        <p14:creationId xmlns:p14="http://schemas.microsoft.com/office/powerpoint/2010/main" val="328081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9"/>
          <p:cNvSpPr txBox="1">
            <a:spLocks noChangeArrowheads="1"/>
          </p:cNvSpPr>
          <p:nvPr/>
        </p:nvSpPr>
        <p:spPr bwMode="auto">
          <a:xfrm>
            <a:off x="2514600" y="1890871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990600" y="2743200"/>
            <a:ext cx="7162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vi-VN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04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324601" y="2852564"/>
            <a:ext cx="2546350" cy="2773363"/>
            <a:chOff x="4042" y="2352"/>
            <a:chExt cx="1554" cy="1747"/>
          </a:xfrm>
        </p:grpSpPr>
        <p:pic>
          <p:nvPicPr>
            <p:cNvPr id="9244" name="Picture 2" descr="h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519" r="8197" b="15329"/>
            <a:stretch>
              <a:fillRect/>
            </a:stretch>
          </p:blipFill>
          <p:spPr bwMode="auto">
            <a:xfrm>
              <a:off x="4320" y="2352"/>
              <a:ext cx="1276" cy="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45" name="Group 13"/>
            <p:cNvGrpSpPr>
              <a:grpSpLocks/>
            </p:cNvGrpSpPr>
            <p:nvPr/>
          </p:nvGrpSpPr>
          <p:grpSpPr bwMode="auto">
            <a:xfrm>
              <a:off x="4042" y="3477"/>
              <a:ext cx="916" cy="288"/>
              <a:chOff x="4130" y="3458"/>
              <a:chExt cx="916" cy="288"/>
            </a:xfrm>
          </p:grpSpPr>
          <p:sp>
            <p:nvSpPr>
              <p:cNvPr id="9246" name="Text Box 14"/>
              <p:cNvSpPr txBox="1">
                <a:spLocks noChangeArrowheads="1"/>
              </p:cNvSpPr>
              <p:nvPr/>
            </p:nvSpPr>
            <p:spPr bwMode="auto">
              <a:xfrm>
                <a:off x="4134" y="3458"/>
                <a:ext cx="9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SG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47" name="Oval 15"/>
              <p:cNvSpPr>
                <a:spLocks noChangeArrowheads="1"/>
              </p:cNvSpPr>
              <p:nvPr/>
            </p:nvSpPr>
            <p:spPr bwMode="auto">
              <a:xfrm>
                <a:off x="4130" y="3477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3429000" y="835670"/>
            <a:ext cx="2057400" cy="52322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endParaRPr lang="en-SG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92075" y="3538364"/>
            <a:ext cx="1657350" cy="1752600"/>
            <a:chOff x="58" y="2784"/>
            <a:chExt cx="1044" cy="1104"/>
          </a:xfrm>
        </p:grpSpPr>
        <p:pic>
          <p:nvPicPr>
            <p:cNvPr id="9240" name="Picture 3" descr="h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766" t="47847" r="12766" b="11961"/>
            <a:stretch>
              <a:fillRect/>
            </a:stretch>
          </p:blipFill>
          <p:spPr bwMode="auto">
            <a:xfrm>
              <a:off x="336" y="2784"/>
              <a:ext cx="766" cy="110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41" name="Group 6"/>
            <p:cNvGrpSpPr>
              <a:grpSpLocks/>
            </p:cNvGrpSpPr>
            <p:nvPr/>
          </p:nvGrpSpPr>
          <p:grpSpPr bwMode="auto">
            <a:xfrm>
              <a:off x="58" y="3448"/>
              <a:ext cx="912" cy="288"/>
              <a:chOff x="58" y="3448"/>
              <a:chExt cx="912" cy="288"/>
            </a:xfrm>
          </p:grpSpPr>
          <p:sp>
            <p:nvSpPr>
              <p:cNvPr id="9242" name="Text Box 7"/>
              <p:cNvSpPr txBox="1">
                <a:spLocks noChangeArrowheads="1"/>
              </p:cNvSpPr>
              <p:nvPr/>
            </p:nvSpPr>
            <p:spPr bwMode="auto">
              <a:xfrm>
                <a:off x="58" y="3448"/>
                <a:ext cx="9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SG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43" name="Oval 8"/>
              <p:cNvSpPr>
                <a:spLocks noChangeArrowheads="1"/>
              </p:cNvSpPr>
              <p:nvPr/>
            </p:nvSpPr>
            <p:spPr bwMode="auto">
              <a:xfrm>
                <a:off x="58" y="3448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2286000" y="2204864"/>
            <a:ext cx="3568700" cy="3771900"/>
            <a:chOff x="1440" y="1944"/>
            <a:chExt cx="2248" cy="2376"/>
          </a:xfrm>
        </p:grpSpPr>
        <p:pic>
          <p:nvPicPr>
            <p:cNvPr id="9237" name="Picture 10" descr="DSC_156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8" y="1944"/>
              <a:ext cx="1920" cy="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8" name="Text Box 11"/>
            <p:cNvSpPr txBox="1">
              <a:spLocks noChangeArrowheads="1"/>
            </p:cNvSpPr>
            <p:nvPr/>
          </p:nvSpPr>
          <p:spPr bwMode="auto">
            <a:xfrm>
              <a:off x="1440" y="3448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SG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39" name="Oval 12"/>
            <p:cNvSpPr>
              <a:spLocks noChangeArrowheads="1"/>
            </p:cNvSpPr>
            <p:nvPr/>
          </p:nvSpPr>
          <p:spPr bwMode="auto">
            <a:xfrm>
              <a:off x="1440" y="3456"/>
              <a:ext cx="240" cy="240"/>
            </a:xfrm>
            <a:prstGeom prst="ellips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4464" name="Text Box 16"/>
          <p:cNvSpPr txBox="1">
            <a:spLocks noChangeArrowheads="1"/>
          </p:cNvSpPr>
          <p:nvPr/>
        </p:nvSpPr>
        <p:spPr bwMode="auto">
          <a:xfrm>
            <a:off x="228600" y="881390"/>
            <a:ext cx="2057400" cy="52322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sẩy</a:t>
            </a:r>
            <a:endParaRPr lang="en-SG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6324600" y="835670"/>
            <a:ext cx="2057400" cy="52322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 lắng</a:t>
            </a:r>
            <a:endParaRPr lang="en-SG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 flipV="1">
            <a:off x="1066800" y="4953000"/>
            <a:ext cx="0" cy="914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H="1" flipV="1">
            <a:off x="4343400" y="5105400"/>
            <a:ext cx="0" cy="609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H="1" flipV="1">
            <a:off x="7620000" y="4724400"/>
            <a:ext cx="0" cy="914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5" name="Text Box 31"/>
          <p:cNvSpPr txBox="1">
            <a:spLocks noChangeArrowheads="1"/>
          </p:cNvSpPr>
          <p:nvPr/>
        </p:nvSpPr>
        <p:spPr bwMode="auto">
          <a:xfrm>
            <a:off x="457200" y="22860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7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22222E-6 L -0.00833 -0.1666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833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0.03398 L -0.67917 0.6887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50" y="327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022E-16 L -0.00347 -0.225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-1125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2775E-6 L 0.37917 0.6652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3324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0.00243 -0.2354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178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5549E-6 L 0.37084 0.65549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3276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5" grpId="0" animBg="1"/>
      <p:bldP spid="104465" grpId="1" animBg="1"/>
      <p:bldP spid="104464" grpId="0" animBg="1"/>
      <p:bldP spid="104464" grpId="1" animBg="1"/>
      <p:bldP spid="104466" grpId="0" animBg="1"/>
      <p:bldP spid="104466" grpId="1" animBg="1"/>
      <p:bldP spid="12310" grpId="0" animBg="1"/>
      <p:bldP spid="12311" grpId="0" animBg="1"/>
      <p:bldP spid="123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7824" y="1729777"/>
            <a:ext cx="5904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7824" y="3451823"/>
            <a:ext cx="5904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87824" y="5064994"/>
            <a:ext cx="5904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Callout 1"/>
          <p:cNvSpPr/>
          <p:nvPr/>
        </p:nvSpPr>
        <p:spPr>
          <a:xfrm>
            <a:off x="144375" y="1729776"/>
            <a:ext cx="2667000" cy="708623"/>
          </a:xfrm>
          <a:prstGeom prst="wedgeEllipseCallout">
            <a:avLst/>
          </a:prstGeom>
          <a:solidFill>
            <a:srgbClr val="7030A0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107504" y="3522889"/>
            <a:ext cx="2667000" cy="708623"/>
          </a:xfrm>
          <a:prstGeom prst="wedgeEllipseCallout">
            <a:avLst/>
          </a:prstGeom>
          <a:solidFill>
            <a:schemeClr val="accent1">
              <a:lumMod val="5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Nhóm 2 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144375" y="4876800"/>
            <a:ext cx="2667000" cy="708623"/>
          </a:xfrm>
          <a:prstGeom prst="wedgeEllipseCallout">
            <a:avLst/>
          </a:prstGeom>
          <a:solidFill>
            <a:srgbClr val="0070C0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Nhóm 3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43150" y="620688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 LUẬN  NHÓM</a:t>
            </a:r>
          </a:p>
        </p:txBody>
      </p:sp>
    </p:spTree>
    <p:extLst>
      <p:ext uri="{BB962C8B-B14F-4D97-AF65-F5344CB8AC3E}">
        <p14:creationId xmlns:p14="http://schemas.microsoft.com/office/powerpoint/2010/main" val="82857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 animBg="1"/>
      <p:bldP spid="10" grpId="0" animBg="1"/>
      <p:bldP spid="11" grpId="0" animBg="1"/>
      <p:bldP spid="12" grpId="1"/>
      <p:bldP spid="1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24200" y="597326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" y="1424152"/>
            <a:ext cx="3200400" cy="91440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9500" y="1424152"/>
            <a:ext cx="2057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57868" y="2624918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chất có thể tồn tại ở những thể nào?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04" y="2671084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chất có thể tồn tại ở thể rắn, thể lỏng hoặc thể khí.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74704" y="2688018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 điều kiện như thế nào thì các chất có thể chuyển từ thể này sang thể khác?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7300" y="2917305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52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0" y="1052736"/>
            <a:ext cx="6202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PHIẾU HỌC TẬP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940587"/>
            <a:ext cx="826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-Tách . . . . . . . . . ra khỏi hỗn hợp. . . . . . . . . . . . 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1077562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Nhóm: . . 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677762"/>
            <a:ext cx="833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-Chuẩn bị: . . . . . . . . . . . . . . . . . . . . . . . . . . . . . . 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" y="3464587"/>
            <a:ext cx="826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-Cách tiến hành :. . . . . . . . . . . . . . . . . . . . . . . . . . . . . . . . . . . . . . . . . . . . . . . . . . . . . . . . . . . . . . . . . . . . . . . . . . . . . . . . . . . . . . . . . . . . . . . . . . . . . . . . . . </a:t>
            </a:r>
          </a:p>
        </p:txBody>
      </p:sp>
    </p:spTree>
    <p:extLst>
      <p:ext uri="{BB962C8B-B14F-4D97-AF65-F5344CB8AC3E}">
        <p14:creationId xmlns:p14="http://schemas.microsoft.com/office/powerpoint/2010/main" val="332052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1661160" y="327660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  BÀY</a:t>
            </a:r>
          </a:p>
        </p:txBody>
      </p: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1836420" y="324612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 LUẬN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2667000" y="2746920"/>
            <a:ext cx="3768090" cy="1828800"/>
          </a:xfrm>
          <a:prstGeom prst="cloudCallout">
            <a:avLst>
              <a:gd name="adj1" fmla="val 99082"/>
              <a:gd name="adj2" fmla="val -1155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 LUẬN</a:t>
            </a:r>
          </a:p>
        </p:txBody>
      </p:sp>
    </p:spTree>
    <p:extLst>
      <p:ext uri="{BB962C8B-B14F-4D97-AF65-F5344CB8AC3E}">
        <p14:creationId xmlns:p14="http://schemas.microsoft.com/office/powerpoint/2010/main" val="141288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7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8" grpId="0"/>
      <p:bldP spid="8" grpId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5536" y="980728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1.Tách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2276872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phểu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gòn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5536" y="3520897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phểu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phểu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chai,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phểu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396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960" y="1484784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2.Tách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46783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muỗng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856384"/>
            <a:ext cx="83674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muỗng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920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1268760"/>
            <a:ext cx="801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Tách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259359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chậu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86896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chậu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903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/>
        </p:nvSpPr>
        <p:spPr>
          <a:xfrm>
            <a:off x="609600" y="692696"/>
            <a:ext cx="3586963" cy="91440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220" y="2064296"/>
            <a:ext cx="4280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Rectangle 77"/>
          <p:cNvSpPr>
            <a:spLocks noChangeArrowheads="1"/>
          </p:cNvSpPr>
          <p:nvPr/>
        </p:nvSpPr>
        <p:spPr bwMode="auto">
          <a:xfrm>
            <a:off x="243840" y="2710627"/>
            <a:ext cx="8288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hay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233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2209800" y="1340768"/>
            <a:ext cx="3825240" cy="91440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xét-Dặn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275" y="2694491"/>
            <a:ext cx="7943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Dung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063694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4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0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5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8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9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20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21" descr="j031805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22" descr="1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6" name="Picture 2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7" name="Picture 24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9" name="Picture 26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Picture 27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Picture 28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Picture 29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30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4" name="Picture 31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5" name="Picture 32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3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7" name="Picture 34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8" name="Picture 35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9" name="Picture 3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0" name="Picture 3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1" name="Picture 38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2" name="Picture 3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3" name="Picture 40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4" name="Picture 4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5" name="Picture 42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6" name="Picture 43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7" name="Picture 44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8" name="Picture 4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9" name="Picture 4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0" name="Picture 47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1" name="Picture 48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2" name="Picture 49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3" name="Picture 50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4" name="Picture 51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5" name="Picture 52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6" name="Picture 53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7" name="Picture 54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8" name="Picture 56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9" name="Picture 57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0" name="Picture 58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1" name="Picture 59" descr="Blue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2" name="Picture 60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4" name="Picture 65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5" name="Picture 66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6" name="Picture 67" descr="9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7" name="Picture 6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0" name="Picture 74" descr="2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1" name="Picture 75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2" name="Picture 76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3" name="Picture 77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4" name="Picture 7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5" name="Picture 7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6" name="Picture 80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7" name="Picture 8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8" name="Picture 82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9" name="Picture 8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0" name="Picture 84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1" name="Picture 8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2" name="Picture 86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3" name="Picture 87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4" name="Picture 88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5" name="Picture 89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6" name="Picture 9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7" name="Picture 9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8" name="Picture 9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9" name="Picture 93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0" name="Picture 9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1" name="Picture 95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2" name="Picture 96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3" name="Picture 97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4" name="Picture 98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5" name="Picture 99" descr="200463042511690x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36" name="WordArt 101"/>
          <p:cNvSpPr>
            <a:spLocks noChangeArrowheads="1" noChangeShapeType="1" noTextEdit="1"/>
          </p:cNvSpPr>
          <p:nvPr/>
        </p:nvSpPr>
        <p:spPr bwMode="auto">
          <a:xfrm>
            <a:off x="457111" y="2123209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CHÚC CÁC EM HỌC SINH CHĂM NGOAN, HỌC GIỎI</a:t>
            </a:r>
            <a:endParaRPr lang="en-US" sz="40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0" name="Text Box 19"/>
          <p:cNvSpPr txBox="1">
            <a:spLocks noChangeArrowheads="1"/>
          </p:cNvSpPr>
          <p:nvPr/>
        </p:nvSpPr>
        <p:spPr bwMode="auto">
          <a:xfrm>
            <a:off x="1371600" y="304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99"/>
                </a:solidFill>
                <a:latin typeface="Times New Roman" pitchFamily="18" charset="0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10114524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692696"/>
            <a:ext cx="7272808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dạng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4082229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71"/>
          <p:cNvSpPr>
            <a:spLocks noChangeArrowheads="1"/>
          </p:cNvSpPr>
          <p:nvPr/>
        </p:nvSpPr>
        <p:spPr bwMode="auto">
          <a:xfrm>
            <a:off x="931881" y="1556792"/>
            <a:ext cx="745654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dạng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dạng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chứa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nhìn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35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71"/>
          <p:cNvSpPr>
            <a:spLocks noChangeArrowheads="1"/>
          </p:cNvSpPr>
          <p:nvPr/>
        </p:nvSpPr>
        <p:spPr bwMode="auto">
          <a:xfrm>
            <a:off x="518864" y="-1395536"/>
            <a:ext cx="8229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dạng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chiếm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toàn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bộ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chứa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nhìn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6981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>
          <a:xfrm>
            <a:off x="586740" y="2118360"/>
            <a:ext cx="3825240" cy="914400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002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8200" y="2283172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3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8518" y="985604"/>
            <a:ext cx="5757861" cy="5486400"/>
            <a:chOff x="152401" y="385763"/>
            <a:chExt cx="5757861" cy="6319837"/>
          </a:xfrm>
        </p:grpSpPr>
        <p:pic>
          <p:nvPicPr>
            <p:cNvPr id="1026" name="Picture 2" descr="E:\HY\muoi 3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1" y="385763"/>
              <a:ext cx="3047999" cy="2662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E:\HY\muoi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1" y="3276600"/>
              <a:ext cx="5743574" cy="3429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E:\HY\muoi 2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3287" y="385763"/>
              <a:ext cx="2466975" cy="2662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477000" y="2273587"/>
            <a:ext cx="2209800" cy="1828800"/>
            <a:chOff x="6477000" y="2273587"/>
            <a:chExt cx="2209800" cy="1828800"/>
          </a:xfrm>
        </p:grpSpPr>
        <p:sp>
          <p:nvSpPr>
            <p:cNvPr id="7" name="TextBox 6"/>
            <p:cNvSpPr txBox="1"/>
            <p:nvPr/>
          </p:nvSpPr>
          <p:spPr>
            <a:xfrm>
              <a:off x="6553200" y="289560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MUỐI </a:t>
              </a:r>
            </a:p>
          </p:txBody>
        </p:sp>
        <p:sp>
          <p:nvSpPr>
            <p:cNvPr id="8" name="Left Arrow 7"/>
            <p:cNvSpPr/>
            <p:nvPr/>
          </p:nvSpPr>
          <p:spPr>
            <a:xfrm>
              <a:off x="6477000" y="2273587"/>
              <a:ext cx="2209800" cy="1828800"/>
            </a:xfrm>
            <a:prstGeom prst="leftArrow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8518" y="2286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75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228601"/>
            <a:ext cx="6443662" cy="2743200"/>
            <a:chOff x="152400" y="228601"/>
            <a:chExt cx="6443662" cy="2743200"/>
          </a:xfrm>
        </p:grpSpPr>
        <p:pic>
          <p:nvPicPr>
            <p:cNvPr id="2050" name="Picture 2" descr="E:\HY\c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228601"/>
              <a:ext cx="4267199" cy="2743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E:\HY\c2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3937" y="300038"/>
              <a:ext cx="1762125" cy="2600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Left Arrow 3"/>
          <p:cNvSpPr/>
          <p:nvPr/>
        </p:nvSpPr>
        <p:spPr>
          <a:xfrm>
            <a:off x="6781800" y="838200"/>
            <a:ext cx="2209800" cy="1828800"/>
          </a:xfrm>
          <a:prstGeom prst="leftArrow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MÌ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CHÍNH</a:t>
            </a:r>
          </a:p>
        </p:txBody>
      </p:sp>
      <p:sp>
        <p:nvSpPr>
          <p:cNvPr id="7" name="Left Arrow 6"/>
          <p:cNvSpPr/>
          <p:nvPr/>
        </p:nvSpPr>
        <p:spPr>
          <a:xfrm>
            <a:off x="6809307" y="3981450"/>
            <a:ext cx="2209800" cy="1828800"/>
          </a:xfrm>
          <a:prstGeom prst="leftArrow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TIÊU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3114675"/>
            <a:ext cx="6443662" cy="3760470"/>
            <a:chOff x="152400" y="3114675"/>
            <a:chExt cx="6443662" cy="3760470"/>
          </a:xfrm>
        </p:grpSpPr>
        <p:pic>
          <p:nvPicPr>
            <p:cNvPr id="2052" name="Picture 4" descr="E:\HY\tieu 2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4962524"/>
              <a:ext cx="3090862" cy="1895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E:\HY\tieu 3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3114675"/>
              <a:ext cx="3090862" cy="1781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E:\HY\tieu 4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5027295"/>
              <a:ext cx="3203259" cy="18478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 descr="E:\HY\tieu 1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3114675"/>
              <a:ext cx="3203259" cy="18478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2901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0140" y="2057400"/>
            <a:ext cx="7056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5380" y="4254787"/>
            <a:ext cx="480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87&quot;/&gt;&lt;/object&gt;&lt;object type=&quot;3&quot; unique_id=&quot;10005&quot;&gt;&lt;property id=&quot;20148&quot; value=&quot;5&quot;/&gt;&lt;property id=&quot;20300&quot; value=&quot;Slide 3&quot;/&gt;&lt;property id=&quot;20307&quot; value=&quot;288&quot;/&gt;&lt;/object&gt;&lt;object type=&quot;3&quot; unique_id=&quot;10006&quot;&gt;&lt;property id=&quot;20148&quot; value=&quot;5&quot;/&gt;&lt;property id=&quot;20300&quot; value=&quot;Slide 4&quot;/&gt;&lt;property id=&quot;20307&quot; value=&quot;289&quot;/&gt;&lt;/object&gt;&lt;object type=&quot;3&quot; unique_id=&quot;10007&quot;&gt;&lt;property id=&quot;20148&quot; value=&quot;5&quot;/&gt;&lt;property id=&quot;20300&quot; value=&quot;Slide 5&quot;/&gt;&lt;property id=&quot;20307&quot; value=&quot;290&quot;/&gt;&lt;/object&gt;&lt;object type=&quot;3&quot; unique_id=&quot;10008&quot;&gt;&lt;property id=&quot;20148&quot; value=&quot;5&quot;/&gt;&lt;property id=&quot;20300&quot; value=&quot;Slide 6&quot;/&gt;&lt;property id=&quot;20307&quot; value=&quot;272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object type=&quot;3&quot; unique_id=&quot;10011&quot;&gt;&lt;property id=&quot;20148&quot; value=&quot;5&quot;/&gt;&lt;property id=&quot;20300&quot; value=&quot;Slide 9&quot;/&gt;&lt;property id=&quot;20307&quot; value=&quot;270&quot;/&gt;&lt;/object&gt;&lt;object type=&quot;3&quot; unique_id=&quot;10012&quot;&gt;&lt;property id=&quot;20148&quot; value=&quot;5&quot;/&gt;&lt;property id=&quot;20300&quot; value=&quot;Slide 10&quot;/&gt;&lt;property id=&quot;20307&quot; value=&quot;258&quot;/&gt;&lt;/object&gt;&lt;object type=&quot;3&quot; unique_id=&quot;10013&quot;&gt;&lt;property id=&quot;20148&quot; value=&quot;5&quot;/&gt;&lt;property id=&quot;20300&quot; value=&quot;Slide 11&quot;/&gt;&lt;property id=&quot;20307&quot; value=&quot;256&quot;/&gt;&lt;/object&gt;&lt;object type=&quot;3&quot; unique_id=&quot;10014&quot;&gt;&lt;property id=&quot;20148&quot; value=&quot;5&quot;/&gt;&lt;property id=&quot;20300&quot; value=&quot;Slide 12&quot;/&gt;&lt;property id=&quot;20307&quot; value=&quot;278&quot;/&gt;&lt;/object&gt;&lt;object type=&quot;3&quot; unique_id=&quot;10015&quot;&gt;&lt;property id=&quot;20148&quot; value=&quot;5&quot;/&gt;&lt;property id=&quot;20300&quot; value=&quot;Slide 13&quot;/&gt;&lt;property id=&quot;20307&quot; value=&quot;275&quot;/&gt;&lt;/object&gt;&lt;object type=&quot;3&quot; unique_id=&quot;10016&quot;&gt;&lt;property id=&quot;20148&quot; value=&quot;5&quot;/&gt;&lt;property id=&quot;20300&quot; value=&quot;Slide 14&quot;/&gt;&lt;property id=&quot;20307&quot; value=&quot;274&quot;/&gt;&lt;/object&gt;&lt;object type=&quot;3&quot; unique_id=&quot;10017&quot;&gt;&lt;property id=&quot;20148&quot; value=&quot;5&quot;/&gt;&lt;property id=&quot;20300&quot; value=&quot;Slide 15&quot;/&gt;&lt;property id=&quot;20307&quot; value=&quot;276&quot;/&gt;&lt;/object&gt;&lt;object type=&quot;3&quot; unique_id=&quot;10018&quot;&gt;&lt;property id=&quot;20148&quot; value=&quot;5&quot;/&gt;&lt;property id=&quot;20300&quot; value=&quot;Slide 16&quot;/&gt;&lt;property id=&quot;20307&quot; value=&quot;257&quot;/&gt;&lt;/object&gt;&lt;object type=&quot;3&quot; unique_id=&quot;10019&quot;&gt;&lt;property id=&quot;20148&quot; value=&quot;5&quot;/&gt;&lt;property id=&quot;20300&quot; value=&quot;Slide 17&quot;/&gt;&lt;property id=&quot;20307&quot; value=&quot;277&quot;/&gt;&lt;/object&gt;&lt;object type=&quot;3&quot; unique_id=&quot;10020&quot;&gt;&lt;property id=&quot;20148&quot; value=&quot;5&quot;/&gt;&lt;property id=&quot;20300&quot; value=&quot;Slide 18&quot;/&gt;&lt;property id=&quot;20307&quot; value=&quot;279&quot;/&gt;&lt;/object&gt;&lt;object type=&quot;3&quot; unique_id=&quot;10021&quot;&gt;&lt;property id=&quot;20148&quot; value=&quot;5&quot;/&gt;&lt;property id=&quot;20300&quot; value=&quot;Slide 19&quot;/&gt;&lt;property id=&quot;20307&quot; value=&quot;260&quot;/&gt;&lt;/object&gt;&lt;object type=&quot;3&quot; unique_id=&quot;10022&quot;&gt;&lt;property id=&quot;20148&quot; value=&quot;5&quot;/&gt;&lt;property id=&quot;20300&quot; value=&quot;Slide 20&quot;/&gt;&lt;property id=&quot;20307&quot; value=&quot;261&quot;/&gt;&lt;/object&gt;&lt;object type=&quot;3&quot; unique_id=&quot;10023&quot;&gt;&lt;property id=&quot;20148&quot; value=&quot;5&quot;/&gt;&lt;property id=&quot;20300&quot; value=&quot;Slide 21&quot;/&gt;&lt;property id=&quot;20307&quot; value=&quot;282&quot;/&gt;&lt;/object&gt;&lt;object type=&quot;3&quot; unique_id=&quot;10024&quot;&gt;&lt;property id=&quot;20148&quot; value=&quot;5&quot;/&gt;&lt;property id=&quot;20300&quot; value=&quot;Slide 22&quot;/&gt;&lt;property id=&quot;20307&quot; value=&quot;262&quot;/&gt;&lt;/object&gt;&lt;object type=&quot;3&quot; unique_id=&quot;10025&quot;&gt;&lt;property id=&quot;20148&quot; value=&quot;5&quot;/&gt;&lt;property id=&quot;20300&quot; value=&quot;Slide 23&quot;/&gt;&lt;property id=&quot;20307&quot; value=&quot;263&quot;/&gt;&lt;/object&gt;&lt;object type=&quot;3&quot; unique_id=&quot;10026&quot;&gt;&lt;property id=&quot;20148&quot; value=&quot;5&quot;/&gt;&lt;property id=&quot;20300&quot; value=&quot;Slide 24&quot;/&gt;&lt;property id=&quot;20307&quot; value=&quot;264&quot;/&gt;&lt;/object&gt;&lt;object type=&quot;3&quot; unique_id=&quot;10027&quot;&gt;&lt;property id=&quot;20148&quot; value=&quot;5&quot;/&gt;&lt;property id=&quot;20300&quot; value=&quot;Slide 25&quot;/&gt;&lt;property id=&quot;20307&quot; value=&quot;265&quot;/&gt;&lt;/object&gt;&lt;object type=&quot;3&quot; unique_id=&quot;10028&quot;&gt;&lt;property id=&quot;20148&quot; value=&quot;5&quot;/&gt;&lt;property id=&quot;20300&quot; value=&quot;Slide 26&quot;/&gt;&lt;property id=&quot;20307&quot; value=&quot;285&quot;/&gt;&lt;/object&gt;&lt;object type=&quot;3&quot; unique_id=&quot;11740&quot;&gt;&lt;property id=&quot;20148&quot; value=&quot;5&quot;/&gt;&lt;property id=&quot;20300&quot; value=&quot;Slide 1&quot;/&gt;&lt;property id=&quot;20307&quot; value=&quot;291&quot;/&gt;&lt;/object&gt;&lt;object type=&quot;3&quot; unique_id=&quot;11826&quot;&gt;&lt;property id=&quot;20148&quot; value=&quot;5&quot;/&gt;&lt;property id=&quot;20300&quot; value=&quot;Slide 27&quot;/&gt;&lt;property id=&quot;20307&quot; value=&quot;292&quot;/&gt;&lt;/object&gt;&lt;/object&gt;&lt;object type=&quot;8&quot; unique_id=&quot;1005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</TotalTime>
  <Words>985</Words>
  <Application>Microsoft Office PowerPoint</Application>
  <PresentationFormat>On-screen Show (4:3)</PresentationFormat>
  <Paragraphs>108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MTC</cp:lastModifiedBy>
  <cp:revision>73</cp:revision>
  <dcterms:created xsi:type="dcterms:W3CDTF">2015-01-10T06:40:11Z</dcterms:created>
  <dcterms:modified xsi:type="dcterms:W3CDTF">2020-01-02T08:40:46Z</dcterms:modified>
</cp:coreProperties>
</file>