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  <p:sldId id="266" r:id="rId3"/>
    <p:sldId id="267" r:id="rId4"/>
    <p:sldId id="268" r:id="rId5"/>
    <p:sldId id="269" r:id="rId6"/>
    <p:sldId id="270" r:id="rId7"/>
    <p:sldId id="271" r:id="rId8"/>
    <p:sldId id="272" r:id="rId9"/>
    <p:sldId id="273" r:id="rId10"/>
    <p:sldId id="274" r:id="rId11"/>
    <p:sldId id="287" r:id="rId12"/>
    <p:sldId id="275" r:id="rId13"/>
    <p:sldId id="289" r:id="rId14"/>
    <p:sldId id="276" r:id="rId15"/>
    <p:sldId id="277" r:id="rId16"/>
    <p:sldId id="278" r:id="rId17"/>
    <p:sldId id="279" r:id="rId18"/>
    <p:sldId id="281" r:id="rId19"/>
    <p:sldId id="280" r:id="rId20"/>
    <p:sldId id="285" r:id="rId21"/>
    <p:sldId id="283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4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image" Target="../media/image2.w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image" Target="../media/image2.wmf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image" Target="../media/image2.wmf"/></Relationships>
</file>

<file path=ppt/drawings/_rels/vmlDrawing12.v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image" Target="../media/image2.wmf"/></Relationships>
</file>

<file path=ppt/drawings/_rels/vmlDrawing13.v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image" Target="../media/image2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image" Target="../media/image2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image" Target="../media/image2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image" Target="../media/image2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image" Target="../media/image2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image" Target="../media/image2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image" Target="../media/image2.w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image" Target="../media/image2.w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image" Target="../media/image2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60F24-2ED4-4E36-BCC6-B67F6E03EBBC}" type="datetimeFigureOut">
              <a:rPr lang="en-US" smtClean="0"/>
              <a:t>11/27/2019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4FB29-A506-4F5E-8E5E-0EDF2AF373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35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60F24-2ED4-4E36-BCC6-B67F6E03EBBC}" type="datetimeFigureOut">
              <a:rPr lang="en-US" smtClean="0"/>
              <a:t>11/27/2019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4FB29-A506-4F5E-8E5E-0EDF2AF373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022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60F24-2ED4-4E36-BCC6-B67F6E03EBBC}" type="datetimeFigureOut">
              <a:rPr lang="en-US" smtClean="0"/>
              <a:t>11/27/2019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4FB29-A506-4F5E-8E5E-0EDF2AF373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9436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/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/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>
            <a:extLst>
              <a:ext uri="{FF2B5EF4-FFF2-40B4-BE49-F238E27FC236}"/>
            </a:extLst>
          </p:cNvPr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095D6C-CAF9-4BB3-B8AE-DBED08E9C82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978745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60F24-2ED4-4E36-BCC6-B67F6E03EBBC}" type="datetimeFigureOut">
              <a:rPr lang="en-US" smtClean="0"/>
              <a:t>11/27/2019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4FB29-A506-4F5E-8E5E-0EDF2AF373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8572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60F24-2ED4-4E36-BCC6-B67F6E03EBBC}" type="datetimeFigureOut">
              <a:rPr lang="en-US" smtClean="0"/>
              <a:t>11/27/2019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4FB29-A506-4F5E-8E5E-0EDF2AF373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0610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60F24-2ED4-4E36-BCC6-B67F6E03EBBC}" type="datetimeFigureOut">
              <a:rPr lang="en-US" smtClean="0"/>
              <a:t>11/27/2019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4FB29-A506-4F5E-8E5E-0EDF2AF373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3247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60F24-2ED4-4E36-BCC6-B67F6E03EBBC}" type="datetimeFigureOut">
              <a:rPr lang="en-US" smtClean="0"/>
              <a:t>11/27/2019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4FB29-A506-4F5E-8E5E-0EDF2AF373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4605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60F24-2ED4-4E36-BCC6-B67F6E03EBBC}" type="datetimeFigureOut">
              <a:rPr lang="en-US" smtClean="0"/>
              <a:t>11/27/2019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4FB29-A506-4F5E-8E5E-0EDF2AF373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7585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60F24-2ED4-4E36-BCC6-B67F6E03EBBC}" type="datetimeFigureOut">
              <a:rPr lang="en-US" smtClean="0"/>
              <a:t>11/27/2019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4FB29-A506-4F5E-8E5E-0EDF2AF373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1326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60F24-2ED4-4E36-BCC6-B67F6E03EBBC}" type="datetimeFigureOut">
              <a:rPr lang="en-US" smtClean="0"/>
              <a:t>11/27/2019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4FB29-A506-4F5E-8E5E-0EDF2AF373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0387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60F24-2ED4-4E36-BCC6-B67F6E03EBBC}" type="datetimeFigureOut">
              <a:rPr lang="en-US" smtClean="0"/>
              <a:t>11/27/2019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4FB29-A506-4F5E-8E5E-0EDF2AF373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5717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660F24-2ED4-4E36-BCC6-B67F6E03EBBC}" type="datetimeFigureOut">
              <a:rPr lang="en-US" smtClean="0"/>
              <a:t>11/27/2019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F4FB29-A506-4F5E-8E5E-0EDF2AF373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024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3.wmf"/><Relationship Id="rId5" Type="http://schemas.openxmlformats.org/officeDocument/2006/relationships/oleObject" Target="../embeddings/oleObject8.bin"/><Relationship Id="rId4" Type="http://schemas.openxmlformats.org/officeDocument/2006/relationships/image" Target="../media/image2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3.wmf"/><Relationship Id="rId5" Type="http://schemas.openxmlformats.org/officeDocument/2006/relationships/oleObject" Target="../embeddings/oleObject10.bin"/><Relationship Id="rId4" Type="http://schemas.openxmlformats.org/officeDocument/2006/relationships/image" Target="../media/image2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3.wmf"/><Relationship Id="rId5" Type="http://schemas.openxmlformats.org/officeDocument/2006/relationships/oleObject" Target="../embeddings/oleObject12.bin"/><Relationship Id="rId4" Type="http://schemas.openxmlformats.org/officeDocument/2006/relationships/image" Target="../media/image2.w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oleObject" Target="../embeddings/oleObject13.bin"/><Relationship Id="rId7" Type="http://schemas.openxmlformats.org/officeDocument/2006/relationships/image" Target="../media/image10.jpe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3.wmf"/><Relationship Id="rId5" Type="http://schemas.openxmlformats.org/officeDocument/2006/relationships/oleObject" Target="../embeddings/oleObject14.bin"/><Relationship Id="rId4" Type="http://schemas.openxmlformats.org/officeDocument/2006/relationships/image" Target="../media/image2.w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oleObject" Target="../embeddings/oleObject15.bin"/><Relationship Id="rId7" Type="http://schemas.openxmlformats.org/officeDocument/2006/relationships/image" Target="../media/image12.jpe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3.wmf"/><Relationship Id="rId5" Type="http://schemas.openxmlformats.org/officeDocument/2006/relationships/oleObject" Target="../embeddings/oleObject16.bin"/><Relationship Id="rId4" Type="http://schemas.openxmlformats.org/officeDocument/2006/relationships/image" Target="../media/image2.w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oleObject" Target="../embeddings/oleObject17.bin"/><Relationship Id="rId7" Type="http://schemas.openxmlformats.org/officeDocument/2006/relationships/image" Target="../media/image14.jpe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3.wmf"/><Relationship Id="rId5" Type="http://schemas.openxmlformats.org/officeDocument/2006/relationships/oleObject" Target="../embeddings/oleObject18.bin"/><Relationship Id="rId4" Type="http://schemas.openxmlformats.org/officeDocument/2006/relationships/image" Target="../media/image2.w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oleObject" Target="../embeddings/oleObject19.bin"/><Relationship Id="rId7" Type="http://schemas.openxmlformats.org/officeDocument/2006/relationships/image" Target="../media/image16.jpe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3.wmf"/><Relationship Id="rId5" Type="http://schemas.openxmlformats.org/officeDocument/2006/relationships/oleObject" Target="../embeddings/oleObject20.bin"/><Relationship Id="rId4" Type="http://schemas.openxmlformats.org/officeDocument/2006/relationships/image" Target="../media/image2.wmf"/><Relationship Id="rId9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3.wmf"/><Relationship Id="rId5" Type="http://schemas.openxmlformats.org/officeDocument/2006/relationships/oleObject" Target="../embeddings/oleObject22.bin"/><Relationship Id="rId4" Type="http://schemas.openxmlformats.org/officeDocument/2006/relationships/image" Target="../media/image2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3.wmf"/><Relationship Id="rId5" Type="http://schemas.openxmlformats.org/officeDocument/2006/relationships/oleObject" Target="../embeddings/oleObject24.bin"/><Relationship Id="rId4" Type="http://schemas.openxmlformats.org/officeDocument/2006/relationships/image" Target="../media/image2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2.wm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gif"/><Relationship Id="rId3" Type="http://schemas.openxmlformats.org/officeDocument/2006/relationships/image" Target="../media/image19.gif"/><Relationship Id="rId7" Type="http://schemas.openxmlformats.org/officeDocument/2006/relationships/image" Target="../media/image22.gif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Documents%20and%20Settings\Administrator\Desktop\dong%20mau%20lac%20hong%20ppt.MP3" TargetMode="External"/><Relationship Id="rId6" Type="http://schemas.openxmlformats.org/officeDocument/2006/relationships/slide" Target="slide15.xml"/><Relationship Id="rId5" Type="http://schemas.openxmlformats.org/officeDocument/2006/relationships/image" Target="../media/image21.gif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3.wmf"/><Relationship Id="rId5" Type="http://schemas.openxmlformats.org/officeDocument/2006/relationships/oleObject" Target="../embeddings/oleObject26.bin"/><Relationship Id="rId4" Type="http://schemas.openxmlformats.org/officeDocument/2006/relationships/image" Target="../media/image2.w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.w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2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.w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2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entileframe1181x1772pngh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65"/>
            <a:ext cx="92249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WordArt 17"/>
          <p:cNvSpPr>
            <a:spLocks noChangeArrowheads="1" noChangeShapeType="1" noTextEdit="1"/>
          </p:cNvSpPr>
          <p:nvPr/>
        </p:nvSpPr>
        <p:spPr bwMode="auto">
          <a:xfrm>
            <a:off x="2514600" y="2133600"/>
            <a:ext cx="4114800" cy="6651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356"/>
              </a:avLst>
            </a:prstTxWarp>
          </a:bodyPr>
          <a:lstStyle/>
          <a:p>
            <a:r>
              <a:rPr lang="en-US" sz="3600" kern="10" dirty="0" smtClean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33CC33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MÔN: KHOA HỌC</a:t>
            </a:r>
            <a:endParaRPr lang="en-US" sz="3600" kern="10" dirty="0">
              <a:ln w="19050">
                <a:solidFill>
                  <a:srgbClr val="FF0000"/>
                </a:solidFill>
                <a:round/>
                <a:headEnd/>
                <a:tailEnd/>
              </a:ln>
              <a:solidFill>
                <a:srgbClr val="33CC33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2052" name="TextBox 3"/>
          <p:cNvSpPr txBox="1">
            <a:spLocks noChangeArrowheads="1"/>
          </p:cNvSpPr>
          <p:nvPr/>
        </p:nvSpPr>
        <p:spPr bwMode="auto">
          <a:xfrm>
            <a:off x="471262" y="1165124"/>
            <a:ext cx="823753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2800" b="1" i="1" dirty="0" smtClean="0">
                <a:solidFill>
                  <a:srgbClr val="FF0000"/>
                </a:solidFill>
                <a:cs typeface="Times New Roman" pitchFamily="18" charset="0"/>
              </a:rPr>
              <a:t>CHÀO MỪNG CÁC THẦY CÔ GIÁO VỀ DỰ GIỜ</a:t>
            </a:r>
            <a:endParaRPr lang="en-US" sz="2800" b="1" i="1" dirty="0">
              <a:solidFill>
                <a:srgbClr val="FF0000"/>
              </a:solidFill>
              <a:cs typeface="Times New Roman" pitchFamily="18" charset="0"/>
            </a:endParaRPr>
          </a:p>
        </p:txBody>
      </p:sp>
      <p:sp>
        <p:nvSpPr>
          <p:cNvPr id="2053" name="Rectangle 1"/>
          <p:cNvSpPr>
            <a:spLocks noChangeArrowheads="1"/>
          </p:cNvSpPr>
          <p:nvPr/>
        </p:nvSpPr>
        <p:spPr bwMode="auto">
          <a:xfrm>
            <a:off x="685800" y="3352800"/>
            <a:ext cx="83058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Đá</a:t>
            </a:r>
            <a:r>
              <a:rPr lang="en-US" alt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vôi</a:t>
            </a:r>
            <a:endParaRPr lang="en-US" alt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759066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3" name="Rectangle 14"/>
          <p:cNvSpPr>
            <a:spLocks noChangeArrowheads="1"/>
          </p:cNvSpPr>
          <p:nvPr/>
        </p:nvSpPr>
        <p:spPr bwMode="auto">
          <a:xfrm>
            <a:off x="76200" y="0"/>
            <a:ext cx="8915400" cy="6705600"/>
          </a:xfrm>
          <a:prstGeom prst="rect">
            <a:avLst/>
          </a:prstGeom>
          <a:noFill/>
          <a:ln w="76200" cmpd="tri">
            <a:solidFill>
              <a:srgbClr val="00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en-US"/>
          </a:p>
        </p:txBody>
      </p:sp>
      <p:graphicFrame>
        <p:nvGraphicFramePr>
          <p:cNvPr id="9224" name="Object 15"/>
          <p:cNvGraphicFramePr>
            <a:graphicFrameLocks noChangeAspect="1"/>
          </p:cNvGraphicFramePr>
          <p:nvPr/>
        </p:nvGraphicFramePr>
        <p:xfrm>
          <a:off x="76200" y="33338"/>
          <a:ext cx="7620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02" r:id="rId3" imgW="1278331" imgH="1273759" progId="MS_ClipArt_Gallery">
                  <p:embed/>
                </p:oleObj>
              </mc:Choice>
              <mc:Fallback>
                <p:oleObj r:id="rId3" imgW="1278331" imgH="1273759" progId="MS_ClipArt_Gallery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" y="33338"/>
                        <a:ext cx="762000" cy="838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25" name="Object 16"/>
          <p:cNvGraphicFramePr>
            <a:graphicFrameLocks noChangeAspect="1"/>
          </p:cNvGraphicFramePr>
          <p:nvPr/>
        </p:nvGraphicFramePr>
        <p:xfrm>
          <a:off x="8229600" y="6019800"/>
          <a:ext cx="782638" cy="715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03" r:id="rId5" imgW="1999793" imgH="1831543" progId="MS_ClipArt_Gallery">
                  <p:embed/>
                </p:oleObj>
              </mc:Choice>
              <mc:Fallback>
                <p:oleObj r:id="rId5" imgW="1999793" imgH="1831543" progId="MS_ClipArt_Gallery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29600" y="6019800"/>
                        <a:ext cx="782638" cy="715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205345" y="457200"/>
            <a:ext cx="2743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Thí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9173579"/>
      </p:ext>
    </p:extLst>
  </p:cSld>
  <p:clrMapOvr>
    <a:masterClrMapping/>
  </p:clrMapOvr>
  <p:transition spd="slow" advClick="0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3" name="Rectangle 14"/>
          <p:cNvSpPr>
            <a:spLocks noChangeArrowheads="1"/>
          </p:cNvSpPr>
          <p:nvPr/>
        </p:nvSpPr>
        <p:spPr bwMode="auto">
          <a:xfrm>
            <a:off x="76200" y="76200"/>
            <a:ext cx="8915400" cy="6705600"/>
          </a:xfrm>
          <a:prstGeom prst="rect">
            <a:avLst/>
          </a:prstGeom>
          <a:noFill/>
          <a:ln w="76200" cmpd="tri">
            <a:solidFill>
              <a:srgbClr val="00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en-US"/>
          </a:p>
        </p:txBody>
      </p:sp>
      <p:pic>
        <p:nvPicPr>
          <p:cNvPr id="4" name="Axit Clohiđric (HCl) tác dụng với đá vôi (CaCO3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600" y="304800"/>
            <a:ext cx="8610600" cy="632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349801"/>
      </p:ext>
    </p:extLst>
  </p:cSld>
  <p:clrMapOvr>
    <a:masterClrMapping/>
  </p:clrMapOvr>
  <p:transition spd="slow" advClick="0">
    <p:zoom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3" name="Rectangle 14"/>
          <p:cNvSpPr>
            <a:spLocks noChangeArrowheads="1"/>
          </p:cNvSpPr>
          <p:nvPr/>
        </p:nvSpPr>
        <p:spPr bwMode="auto">
          <a:xfrm>
            <a:off x="76200" y="76200"/>
            <a:ext cx="8915400" cy="6705600"/>
          </a:xfrm>
          <a:prstGeom prst="rect">
            <a:avLst/>
          </a:prstGeom>
          <a:noFill/>
          <a:ln w="76200" cmpd="tri">
            <a:solidFill>
              <a:srgbClr val="00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en-US"/>
          </a:p>
        </p:txBody>
      </p:sp>
      <p:graphicFrame>
        <p:nvGraphicFramePr>
          <p:cNvPr id="9224" name="Object 15"/>
          <p:cNvGraphicFramePr>
            <a:graphicFrameLocks noChangeAspect="1"/>
          </p:cNvGraphicFramePr>
          <p:nvPr/>
        </p:nvGraphicFramePr>
        <p:xfrm>
          <a:off x="76200" y="33338"/>
          <a:ext cx="7620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26" r:id="rId3" imgW="1278331" imgH="1273759" progId="MS_ClipArt_Gallery">
                  <p:embed/>
                </p:oleObj>
              </mc:Choice>
              <mc:Fallback>
                <p:oleObj r:id="rId3" imgW="1278331" imgH="1273759" progId="MS_ClipArt_Gallery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" y="33338"/>
                        <a:ext cx="762000" cy="838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25" name="Object 16"/>
          <p:cNvGraphicFramePr>
            <a:graphicFrameLocks noChangeAspect="1"/>
          </p:cNvGraphicFramePr>
          <p:nvPr/>
        </p:nvGraphicFramePr>
        <p:xfrm>
          <a:off x="8229600" y="6019800"/>
          <a:ext cx="782638" cy="715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27" r:id="rId5" imgW="1999793" imgH="1831543" progId="MS_ClipArt_Gallery">
                  <p:embed/>
                </p:oleObj>
              </mc:Choice>
              <mc:Fallback>
                <p:oleObj r:id="rId5" imgW="1999793" imgH="1831543" progId="MS_ClipArt_Gallery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29600" y="6019800"/>
                        <a:ext cx="782638" cy="715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533400" y="857071"/>
            <a:ext cx="792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b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2: Tính chất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đá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vôi</a:t>
            </a:r>
            <a:endParaRPr lang="en-US" sz="36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5800" y="2486891"/>
            <a:ext cx="7772400" cy="1212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400" b="1" smtClean="0">
                <a:solidFill>
                  <a:srgbClr val="FF0000"/>
                </a:solidFill>
                <a:latin typeface="+mj-lt"/>
              </a:rPr>
              <a:t>-  </a:t>
            </a:r>
            <a:r>
              <a:rPr lang="en-US" sz="2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Đá vôi không cứng lắm.</a:t>
            </a:r>
          </a:p>
          <a:p>
            <a:pPr>
              <a:lnSpc>
                <a:spcPct val="130000"/>
              </a:lnSpc>
            </a:pPr>
            <a:r>
              <a:rPr lang="en-US" sz="2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Dưới tác dụng của a – xít thì đá vôi sủi bọt.</a:t>
            </a:r>
            <a:endParaRPr lang="vi-VN" sz="28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9173579"/>
      </p:ext>
    </p:extLst>
  </p:cSld>
  <p:clrMapOvr>
    <a:masterClrMapping/>
  </p:clrMapOvr>
  <p:transition spd="slow" advClick="0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3" name="Rectangle 14"/>
          <p:cNvSpPr>
            <a:spLocks noChangeArrowheads="1"/>
          </p:cNvSpPr>
          <p:nvPr/>
        </p:nvSpPr>
        <p:spPr bwMode="auto">
          <a:xfrm>
            <a:off x="76200" y="76200"/>
            <a:ext cx="8915400" cy="6705600"/>
          </a:xfrm>
          <a:prstGeom prst="rect">
            <a:avLst/>
          </a:prstGeom>
          <a:noFill/>
          <a:ln w="76200" cmpd="tri">
            <a:solidFill>
              <a:srgbClr val="00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en-US"/>
          </a:p>
        </p:txBody>
      </p:sp>
      <p:graphicFrame>
        <p:nvGraphicFramePr>
          <p:cNvPr id="9224" name="Object 15"/>
          <p:cNvGraphicFramePr>
            <a:graphicFrameLocks noChangeAspect="1"/>
          </p:cNvGraphicFramePr>
          <p:nvPr/>
        </p:nvGraphicFramePr>
        <p:xfrm>
          <a:off x="76200" y="33338"/>
          <a:ext cx="7620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20" r:id="rId3" imgW="1278331" imgH="1273759" progId="MS_ClipArt_Gallery">
                  <p:embed/>
                </p:oleObj>
              </mc:Choice>
              <mc:Fallback>
                <p:oleObj r:id="rId3" imgW="1278331" imgH="1273759" progId="MS_ClipArt_Gallery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" y="33338"/>
                        <a:ext cx="762000" cy="838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25" name="Object 16"/>
          <p:cNvGraphicFramePr>
            <a:graphicFrameLocks noChangeAspect="1"/>
          </p:cNvGraphicFramePr>
          <p:nvPr/>
        </p:nvGraphicFramePr>
        <p:xfrm>
          <a:off x="8229600" y="6019800"/>
          <a:ext cx="782638" cy="715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21" r:id="rId5" imgW="1999793" imgH="1831543" progId="MS_ClipArt_Gallery">
                  <p:embed/>
                </p:oleObj>
              </mc:Choice>
              <mc:Fallback>
                <p:oleObj r:id="rId5" imgW="1999793" imgH="1831543" progId="MS_ClipArt_Gallery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29600" y="6019800"/>
                        <a:ext cx="782638" cy="715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219200" y="2057400"/>
            <a:ext cx="640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đá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vôi</a:t>
            </a:r>
            <a:endParaRPr lang="en-US" sz="36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6381165"/>
      </p:ext>
    </p:extLst>
  </p:cSld>
  <p:clrMapOvr>
    <a:masterClrMapping/>
  </p:clrMapOvr>
  <p:transition spd="slow" advClick="0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3" name="Rectangle 14"/>
          <p:cNvSpPr>
            <a:spLocks noChangeArrowheads="1"/>
          </p:cNvSpPr>
          <p:nvPr/>
        </p:nvSpPr>
        <p:spPr bwMode="auto">
          <a:xfrm>
            <a:off x="76200" y="76200"/>
            <a:ext cx="8915400" cy="6705600"/>
          </a:xfrm>
          <a:prstGeom prst="rect">
            <a:avLst/>
          </a:prstGeom>
          <a:noFill/>
          <a:ln w="76200" cmpd="tri">
            <a:solidFill>
              <a:srgbClr val="00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en-US"/>
          </a:p>
        </p:txBody>
      </p:sp>
      <p:graphicFrame>
        <p:nvGraphicFramePr>
          <p:cNvPr id="9224" name="Object 15"/>
          <p:cNvGraphicFramePr>
            <a:graphicFrameLocks noChangeAspect="1"/>
          </p:cNvGraphicFramePr>
          <p:nvPr/>
        </p:nvGraphicFramePr>
        <p:xfrm>
          <a:off x="76200" y="33338"/>
          <a:ext cx="7620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50" r:id="rId3" imgW="1278331" imgH="1273759" progId="MS_ClipArt_Gallery">
                  <p:embed/>
                </p:oleObj>
              </mc:Choice>
              <mc:Fallback>
                <p:oleObj r:id="rId3" imgW="1278331" imgH="1273759" progId="MS_ClipArt_Gallery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" y="33338"/>
                        <a:ext cx="762000" cy="838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25" name="Object 16"/>
          <p:cNvGraphicFramePr>
            <a:graphicFrameLocks noChangeAspect="1"/>
          </p:cNvGraphicFramePr>
          <p:nvPr/>
        </p:nvGraphicFramePr>
        <p:xfrm>
          <a:off x="8229600" y="6019800"/>
          <a:ext cx="782638" cy="715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51" r:id="rId5" imgW="1999793" imgH="1831543" progId="MS_ClipArt_Gallery">
                  <p:embed/>
                </p:oleObj>
              </mc:Choice>
              <mc:Fallback>
                <p:oleObj r:id="rId5" imgW="1999793" imgH="1831543" progId="MS_ClipArt_Gallery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29600" y="6019800"/>
                        <a:ext cx="782638" cy="715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316" name="Picture 4" descr="C:\Users\hp\Desktop\da rai duong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6543" y="685800"/>
            <a:ext cx="3548743" cy="5264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7" name="Picture 5" descr="C:\Users\hp\Desktop\images (1)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776" y="656998"/>
            <a:ext cx="3473223" cy="5293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00400" y="6248400"/>
            <a:ext cx="2743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Lát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9173579"/>
      </p:ext>
    </p:extLst>
  </p:cSld>
  <p:clrMapOvr>
    <a:masterClrMapping/>
  </p:clrMapOvr>
  <p:transition spd="slow" advClick="0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3" name="Rectangle 14"/>
          <p:cNvSpPr>
            <a:spLocks noChangeArrowheads="1"/>
          </p:cNvSpPr>
          <p:nvPr/>
        </p:nvSpPr>
        <p:spPr bwMode="auto">
          <a:xfrm>
            <a:off x="76200" y="0"/>
            <a:ext cx="8915400" cy="6705600"/>
          </a:xfrm>
          <a:prstGeom prst="rect">
            <a:avLst/>
          </a:prstGeom>
          <a:noFill/>
          <a:ln w="76200" cmpd="tri">
            <a:solidFill>
              <a:srgbClr val="00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en-US"/>
          </a:p>
        </p:txBody>
      </p:sp>
      <p:graphicFrame>
        <p:nvGraphicFramePr>
          <p:cNvPr id="9224" name="Object 15"/>
          <p:cNvGraphicFramePr>
            <a:graphicFrameLocks noChangeAspect="1"/>
          </p:cNvGraphicFramePr>
          <p:nvPr/>
        </p:nvGraphicFramePr>
        <p:xfrm>
          <a:off x="76200" y="33338"/>
          <a:ext cx="7620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75" r:id="rId3" imgW="1278331" imgH="1273759" progId="MS_ClipArt_Gallery">
                  <p:embed/>
                </p:oleObj>
              </mc:Choice>
              <mc:Fallback>
                <p:oleObj r:id="rId3" imgW="1278331" imgH="1273759" progId="MS_ClipArt_Gallery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" y="33338"/>
                        <a:ext cx="762000" cy="838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25" name="Object 16"/>
          <p:cNvGraphicFramePr>
            <a:graphicFrameLocks noChangeAspect="1"/>
          </p:cNvGraphicFramePr>
          <p:nvPr/>
        </p:nvGraphicFramePr>
        <p:xfrm>
          <a:off x="8229600" y="6019800"/>
          <a:ext cx="782638" cy="715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76" r:id="rId5" imgW="1999793" imgH="1831543" progId="MS_ClipArt_Gallery">
                  <p:embed/>
                </p:oleObj>
              </mc:Choice>
              <mc:Fallback>
                <p:oleObj r:id="rId5" imgW="1999793" imgH="1831543" progId="MS_ClipArt_Gallery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29600" y="6019800"/>
                        <a:ext cx="782638" cy="715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340" name="Picture 4" descr="C:\Users\hp\Desktop\images (2)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838200"/>
            <a:ext cx="5334000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1" name="Picture 5" descr="C:\Users\hp\Desktop\download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494314"/>
            <a:ext cx="53340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564086" y="3263481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Nung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vôi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9173579"/>
      </p:ext>
    </p:extLst>
  </p:cSld>
  <p:clrMapOvr>
    <a:masterClrMapping/>
  </p:clrMapOvr>
  <p:transition spd="slow" advClick="0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3" name="Rectangle 14"/>
          <p:cNvSpPr>
            <a:spLocks noChangeArrowheads="1"/>
          </p:cNvSpPr>
          <p:nvPr/>
        </p:nvSpPr>
        <p:spPr bwMode="auto">
          <a:xfrm>
            <a:off x="76200" y="0"/>
            <a:ext cx="8915400" cy="6705600"/>
          </a:xfrm>
          <a:prstGeom prst="rect">
            <a:avLst/>
          </a:prstGeom>
          <a:noFill/>
          <a:ln w="76200" cmpd="tri">
            <a:solidFill>
              <a:srgbClr val="00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en-US"/>
          </a:p>
        </p:txBody>
      </p:sp>
      <p:graphicFrame>
        <p:nvGraphicFramePr>
          <p:cNvPr id="9224" name="Object 15"/>
          <p:cNvGraphicFramePr>
            <a:graphicFrameLocks noChangeAspect="1"/>
          </p:cNvGraphicFramePr>
          <p:nvPr/>
        </p:nvGraphicFramePr>
        <p:xfrm>
          <a:off x="76200" y="33338"/>
          <a:ext cx="7620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97" r:id="rId3" imgW="1278331" imgH="1273759" progId="MS_ClipArt_Gallery">
                  <p:embed/>
                </p:oleObj>
              </mc:Choice>
              <mc:Fallback>
                <p:oleObj r:id="rId3" imgW="1278331" imgH="1273759" progId="MS_ClipArt_Gallery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" y="33338"/>
                        <a:ext cx="762000" cy="838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25" name="Object 16"/>
          <p:cNvGraphicFramePr>
            <a:graphicFrameLocks noChangeAspect="1"/>
          </p:cNvGraphicFramePr>
          <p:nvPr/>
        </p:nvGraphicFramePr>
        <p:xfrm>
          <a:off x="8229600" y="6019800"/>
          <a:ext cx="782638" cy="715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98" r:id="rId5" imgW="1999793" imgH="1831543" progId="MS_ClipArt_Gallery">
                  <p:embed/>
                </p:oleObj>
              </mc:Choice>
              <mc:Fallback>
                <p:oleObj r:id="rId5" imgW="1999793" imgH="1831543" progId="MS_ClipArt_Gallery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29600" y="6019800"/>
                        <a:ext cx="782638" cy="715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364" name="Picture 4" descr="C:\Users\hp\Desktop\ximang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914400"/>
            <a:ext cx="3962400" cy="541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C:\Users\hp\Desktop\download (1)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914400"/>
            <a:ext cx="4152900" cy="541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62200" y="228600"/>
            <a:ext cx="3886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xi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măng</a:t>
            </a:r>
            <a:endParaRPr lang="en-US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9173579"/>
      </p:ext>
    </p:extLst>
  </p:cSld>
  <p:clrMapOvr>
    <a:masterClrMapping/>
  </p:clrMapOvr>
  <p:transition spd="slow" advClick="0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3" name="Rectangle 14"/>
          <p:cNvSpPr>
            <a:spLocks noChangeArrowheads="1"/>
          </p:cNvSpPr>
          <p:nvPr/>
        </p:nvSpPr>
        <p:spPr bwMode="auto">
          <a:xfrm>
            <a:off x="76200" y="0"/>
            <a:ext cx="8915400" cy="6705600"/>
          </a:xfrm>
          <a:prstGeom prst="rect">
            <a:avLst/>
          </a:prstGeom>
          <a:noFill/>
          <a:ln w="76200" cmpd="tri">
            <a:solidFill>
              <a:srgbClr val="00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en-US"/>
          </a:p>
        </p:txBody>
      </p:sp>
      <p:graphicFrame>
        <p:nvGraphicFramePr>
          <p:cNvPr id="9224" name="Object 15"/>
          <p:cNvGraphicFramePr>
            <a:graphicFrameLocks noChangeAspect="1"/>
          </p:cNvGraphicFramePr>
          <p:nvPr/>
        </p:nvGraphicFramePr>
        <p:xfrm>
          <a:off x="76200" y="33338"/>
          <a:ext cx="7620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23" r:id="rId3" imgW="1278331" imgH="1273759" progId="MS_ClipArt_Gallery">
                  <p:embed/>
                </p:oleObj>
              </mc:Choice>
              <mc:Fallback>
                <p:oleObj r:id="rId3" imgW="1278331" imgH="1273759" progId="MS_ClipArt_Gallery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" y="33338"/>
                        <a:ext cx="762000" cy="838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25" name="Object 16"/>
          <p:cNvGraphicFramePr>
            <a:graphicFrameLocks noChangeAspect="1"/>
          </p:cNvGraphicFramePr>
          <p:nvPr/>
        </p:nvGraphicFramePr>
        <p:xfrm>
          <a:off x="8229600" y="6019800"/>
          <a:ext cx="782638" cy="715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24" r:id="rId5" imgW="1999793" imgH="1831543" progId="MS_ClipArt_Gallery">
                  <p:embed/>
                </p:oleObj>
              </mc:Choice>
              <mc:Fallback>
                <p:oleObj r:id="rId5" imgW="1999793" imgH="1831543" progId="MS_ClipArt_Gallery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29600" y="6019800"/>
                        <a:ext cx="782638" cy="715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388" name="Picture 4" descr="C:\Users\hp\Desktop\tuong da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514350"/>
            <a:ext cx="243840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9" name="Picture 5" descr="C:\Users\hp\Desktop\tuong 2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533400"/>
            <a:ext cx="4267200" cy="541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C:\Users\hp\Desktop\tuong 3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333750"/>
            <a:ext cx="2466975" cy="2609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48000" y="6096000"/>
            <a:ext cx="3581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Tạc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9173579"/>
      </p:ext>
    </p:extLst>
  </p:cSld>
  <p:clrMapOvr>
    <a:masterClrMapping/>
  </p:clrMapOvr>
  <p:transition spd="slow" advClick="0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3" name="Rectangle 14"/>
          <p:cNvSpPr>
            <a:spLocks noChangeArrowheads="1"/>
          </p:cNvSpPr>
          <p:nvPr/>
        </p:nvSpPr>
        <p:spPr bwMode="auto">
          <a:xfrm>
            <a:off x="76200" y="0"/>
            <a:ext cx="8915400" cy="6705600"/>
          </a:xfrm>
          <a:prstGeom prst="rect">
            <a:avLst/>
          </a:prstGeom>
          <a:noFill/>
          <a:ln w="76200" cmpd="tri">
            <a:solidFill>
              <a:srgbClr val="00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en-US"/>
          </a:p>
        </p:txBody>
      </p:sp>
      <p:graphicFrame>
        <p:nvGraphicFramePr>
          <p:cNvPr id="9224" name="Object 15"/>
          <p:cNvGraphicFramePr>
            <a:graphicFrameLocks noChangeAspect="1"/>
          </p:cNvGraphicFramePr>
          <p:nvPr/>
        </p:nvGraphicFramePr>
        <p:xfrm>
          <a:off x="76200" y="33338"/>
          <a:ext cx="7620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68" r:id="rId3" imgW="1278331" imgH="1273759" progId="MS_ClipArt_Gallery">
                  <p:embed/>
                </p:oleObj>
              </mc:Choice>
              <mc:Fallback>
                <p:oleObj r:id="rId3" imgW="1278331" imgH="1273759" progId="MS_ClipArt_Gallery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" y="33338"/>
                        <a:ext cx="762000" cy="838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25" name="Object 16"/>
          <p:cNvGraphicFramePr>
            <a:graphicFrameLocks noChangeAspect="1"/>
          </p:cNvGraphicFramePr>
          <p:nvPr/>
        </p:nvGraphicFramePr>
        <p:xfrm>
          <a:off x="8229600" y="6019800"/>
          <a:ext cx="782638" cy="715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69" r:id="rId5" imgW="1999793" imgH="1831543" progId="MS_ClipArt_Gallery">
                  <p:embed/>
                </p:oleObj>
              </mc:Choice>
              <mc:Fallback>
                <p:oleObj r:id="rId5" imgW="1999793" imgH="1831543" progId="MS_ClipArt_Gallery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29600" y="6019800"/>
                        <a:ext cx="782638" cy="715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09173579"/>
      </p:ext>
    </p:extLst>
  </p:cSld>
  <p:clrMapOvr>
    <a:masterClrMapping/>
  </p:clrMapOvr>
  <p:transition spd="slow" advClick="0">
    <p:zoom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3" name="Rectangle 14"/>
          <p:cNvSpPr>
            <a:spLocks noChangeArrowheads="1"/>
          </p:cNvSpPr>
          <p:nvPr/>
        </p:nvSpPr>
        <p:spPr bwMode="auto">
          <a:xfrm>
            <a:off x="76200" y="0"/>
            <a:ext cx="8915400" cy="6705600"/>
          </a:xfrm>
          <a:prstGeom prst="rect">
            <a:avLst/>
          </a:prstGeom>
          <a:noFill/>
          <a:ln w="76200" cmpd="tri">
            <a:solidFill>
              <a:srgbClr val="00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en-US"/>
          </a:p>
        </p:txBody>
      </p:sp>
      <p:graphicFrame>
        <p:nvGraphicFramePr>
          <p:cNvPr id="9224" name="Object 15"/>
          <p:cNvGraphicFramePr>
            <a:graphicFrameLocks noChangeAspect="1"/>
          </p:cNvGraphicFramePr>
          <p:nvPr/>
        </p:nvGraphicFramePr>
        <p:xfrm>
          <a:off x="76200" y="33338"/>
          <a:ext cx="7620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44" r:id="rId3" imgW="1278331" imgH="1273759" progId="MS_ClipArt_Gallery">
                  <p:embed/>
                </p:oleObj>
              </mc:Choice>
              <mc:Fallback>
                <p:oleObj r:id="rId3" imgW="1278331" imgH="1273759" progId="MS_ClipArt_Gallery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" y="33338"/>
                        <a:ext cx="762000" cy="838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25" name="Object 16"/>
          <p:cNvGraphicFramePr>
            <a:graphicFrameLocks noChangeAspect="1"/>
          </p:cNvGraphicFramePr>
          <p:nvPr/>
        </p:nvGraphicFramePr>
        <p:xfrm>
          <a:off x="8229600" y="6019800"/>
          <a:ext cx="782638" cy="715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45" r:id="rId5" imgW="1999793" imgH="1831543" progId="MS_ClipArt_Gallery">
                  <p:embed/>
                </p:oleObj>
              </mc:Choice>
              <mc:Fallback>
                <p:oleObj r:id="rId5" imgW="1999793" imgH="1831543" progId="MS_ClipArt_Gallery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29600" y="6019800"/>
                        <a:ext cx="782638" cy="715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AutoShape 9"/>
          <p:cNvSpPr>
            <a:spLocks noChangeArrowheads="1"/>
          </p:cNvSpPr>
          <p:nvPr/>
        </p:nvSpPr>
        <p:spPr bwMode="auto">
          <a:xfrm>
            <a:off x="838200" y="1219200"/>
            <a:ext cx="7772400" cy="4267200"/>
          </a:xfrm>
          <a:prstGeom prst="horizontalScroll">
            <a:avLst>
              <a:gd name="adj" fmla="val 12500"/>
            </a:avLst>
          </a:prstGeom>
          <a:solidFill>
            <a:schemeClr val="accent6">
              <a:lumMod val="60000"/>
              <a:lumOff val="40000"/>
            </a:schemeClr>
          </a:solidFill>
          <a:ln w="9525">
            <a:solidFill>
              <a:srgbClr val="92D050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 sz="1800"/>
          </a:p>
        </p:txBody>
      </p:sp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1752600" y="2057400"/>
            <a:ext cx="6553200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Đá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vôi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cứng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lắm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a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xít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đá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vôi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sủi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bọt</a:t>
            </a:r>
            <a:r>
              <a:rPr lang="en-US" b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b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Đá vôi dùng để lát đường, xây nhà, nung vôi, sản xuất xi – măng, tạc tượng, làm phấn viết,...</a:t>
            </a:r>
            <a:endParaRPr lang="en-US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9173579"/>
      </p:ext>
    </p:extLst>
  </p:cSld>
  <p:clrMapOvr>
    <a:masterClrMapping/>
  </p:clrMapOvr>
  <p:transition spd="slow" advClick="0">
    <p:zoom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3" name="Rectangle 14"/>
          <p:cNvSpPr>
            <a:spLocks noChangeArrowheads="1"/>
          </p:cNvSpPr>
          <p:nvPr/>
        </p:nvSpPr>
        <p:spPr bwMode="auto">
          <a:xfrm>
            <a:off x="76200" y="76200"/>
            <a:ext cx="8915400" cy="6705600"/>
          </a:xfrm>
          <a:prstGeom prst="rect">
            <a:avLst/>
          </a:prstGeom>
          <a:noFill/>
          <a:ln w="76200" cmpd="tri">
            <a:solidFill>
              <a:srgbClr val="00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en-US"/>
          </a:p>
        </p:txBody>
      </p:sp>
      <p:graphicFrame>
        <p:nvGraphicFramePr>
          <p:cNvPr id="9224" name="Object 15"/>
          <p:cNvGraphicFramePr>
            <a:graphicFrameLocks noChangeAspect="1"/>
          </p:cNvGraphicFramePr>
          <p:nvPr/>
        </p:nvGraphicFramePr>
        <p:xfrm>
          <a:off x="76200" y="33338"/>
          <a:ext cx="7620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66" r:id="rId3" imgW="1278331" imgH="1273759" progId="MS_ClipArt_Gallery">
                  <p:embed/>
                </p:oleObj>
              </mc:Choice>
              <mc:Fallback>
                <p:oleObj r:id="rId3" imgW="1278331" imgH="1273759" progId="MS_ClipArt_Gallery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" y="33338"/>
                        <a:ext cx="762000" cy="838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25" name="Object 16"/>
          <p:cNvGraphicFramePr>
            <a:graphicFrameLocks noChangeAspect="1"/>
          </p:cNvGraphicFramePr>
          <p:nvPr/>
        </p:nvGraphicFramePr>
        <p:xfrm>
          <a:off x="8229600" y="6019800"/>
          <a:ext cx="782638" cy="715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67" r:id="rId5" imgW="1999793" imgH="1831543" progId="MS_ClipArt_Gallery">
                  <p:embed/>
                </p:oleObj>
              </mc:Choice>
              <mc:Fallback>
                <p:oleObj r:id="rId5" imgW="1999793" imgH="1831543" progId="MS_ClipArt_Gallery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29600" y="6019800"/>
                        <a:ext cx="782638" cy="715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65410" y="2362200"/>
            <a:ext cx="87499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đá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vôi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ta</a:t>
            </a:r>
            <a:endParaRPr lang="en-US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8320926"/>
      </p:ext>
    </p:extLst>
  </p:cSld>
  <p:clrMapOvr>
    <a:masterClrMapping/>
  </p:clrMapOvr>
  <p:transition spd="slow" advClick="0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flower-rose-013_02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019440">
            <a:off x="3338513" y="4673600"/>
            <a:ext cx="16764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7701" name="dong mau lac hong ppt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5400" y="6553200"/>
            <a:ext cx="228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7702" name="Text Box 6"/>
          <p:cNvSpPr txBox="1">
            <a:spLocks noChangeArrowheads="1"/>
          </p:cNvSpPr>
          <p:nvPr/>
        </p:nvSpPr>
        <p:spPr bwMode="auto">
          <a:xfrm>
            <a:off x="6705600" y="6400800"/>
            <a:ext cx="228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solidFill>
                  <a:srgbClr val="000000"/>
                </a:solidFill>
                <a:latin typeface="Arial" charset="0"/>
                <a:cs typeface="Arial" charset="0"/>
              </a:rPr>
              <a:t>.</a:t>
            </a:r>
          </a:p>
        </p:txBody>
      </p:sp>
      <p:pic>
        <p:nvPicPr>
          <p:cNvPr id="15365" name="Picture 4" descr="659204qfhni5vgxw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092950" y="-768350"/>
            <a:ext cx="4445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4" descr="659204qfhni5vgxw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57200"/>
            <a:ext cx="539750" cy="250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4" descr="659204qfhni5vgxw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600200" y="-685800"/>
            <a:ext cx="3810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8" name="Picture 4" descr="659204qfhni5vgxw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229600" y="533400"/>
            <a:ext cx="5334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9" name="Picture 4" descr="659204qfhni5vgxw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403350" y="5002213"/>
            <a:ext cx="550863" cy="2433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0" name="Picture 4" descr="659204qfhni5vgxw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328613" y="3810000"/>
            <a:ext cx="509587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1" name="Picture 4" descr="659204qfhni5vgxw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46599" flipV="1">
            <a:off x="7312819" y="5179219"/>
            <a:ext cx="534987" cy="205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2" name="Picture 4" descr="659204qfhni5vgxw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8148638" y="3657600"/>
            <a:ext cx="614362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3" name="Picture 2" descr="flower-rose-013_02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4572000"/>
            <a:ext cx="16764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4" name="Picture 2" descr="flower-rose-013_02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19955">
            <a:off x="4789488" y="4687888"/>
            <a:ext cx="1524000" cy="22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5" name="Picture 17" descr="Obst100">
            <a:hlinkClick r:id="rId6" action="ppaction://hlinksldjump"/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304800"/>
            <a:ext cx="1371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6" name="Picture 24" descr="33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5486400"/>
            <a:ext cx="915988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7" name="WordArt 17"/>
          <p:cNvSpPr>
            <a:spLocks noChangeArrowheads="1" noChangeShapeType="1" noTextEdit="1"/>
          </p:cNvSpPr>
          <p:nvPr/>
        </p:nvSpPr>
        <p:spPr bwMode="auto">
          <a:xfrm>
            <a:off x="609600" y="1295400"/>
            <a:ext cx="7086600" cy="43434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7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endParaRPr lang="en-US" sz="3600" kern="1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FFE701"/>
                  </a:gs>
                  <a:gs pos="100000">
                    <a:srgbClr val="FE3E02"/>
                  </a:gs>
                </a:gsLst>
                <a:lin ang="5400000" scaled="1"/>
              </a:gradFill>
              <a:latin typeface="Impact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81000" y="2895600"/>
            <a:ext cx="8458200" cy="2057400"/>
          </a:xfrm>
          <a:prstGeom prst="rect">
            <a:avLst/>
          </a:prstGeom>
          <a:noFill/>
          <a:scene3d>
            <a:camera prst="isometricOffAxis1Right"/>
            <a:lightRig rig="threePt" dir="t"/>
          </a:scene3d>
        </p:spPr>
        <p:txBody>
          <a:bodyPr spcFirstLastPara="1" wrap="none">
            <a:prstTxWarp prst="textArchUp">
              <a:avLst/>
            </a:prstTxWarp>
            <a:spAutoFit/>
          </a:bodyPr>
          <a:lstStyle/>
          <a:p>
            <a:pPr algn="ctr">
              <a:defRPr/>
            </a:pPr>
            <a:r>
              <a:rPr lang="en-US" sz="44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Chúc</a:t>
            </a:r>
            <a:r>
              <a:rPr lang="en-US" sz="44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400" b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4400" b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4400" b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4400" b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sz="4400" b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khỏe</a:t>
            </a:r>
            <a:endParaRPr lang="en-US" sz="4400" b="1" dirty="0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en-US" sz="4400" b="1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400" b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44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4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44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ngoan</a:t>
            </a:r>
            <a:r>
              <a:rPr lang="en-US" sz="44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4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giỏi</a:t>
            </a:r>
            <a:r>
              <a:rPr lang="en-US" sz="44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557905954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77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77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7701"/>
                </p:tgtEl>
              </p:cMediaNode>
            </p:audio>
          </p:childTnLst>
        </p:cTn>
      </p:par>
    </p:tnLst>
    <p:bldLst>
      <p:bldP spid="15770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3" name="Rectangle 14"/>
          <p:cNvSpPr>
            <a:spLocks noChangeArrowheads="1"/>
          </p:cNvSpPr>
          <p:nvPr/>
        </p:nvSpPr>
        <p:spPr bwMode="auto">
          <a:xfrm>
            <a:off x="76200" y="0"/>
            <a:ext cx="8915400" cy="6705600"/>
          </a:xfrm>
          <a:prstGeom prst="rect">
            <a:avLst/>
          </a:prstGeom>
          <a:noFill/>
          <a:ln w="76200" cmpd="tri">
            <a:solidFill>
              <a:srgbClr val="00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en-US"/>
          </a:p>
        </p:txBody>
      </p:sp>
      <p:graphicFrame>
        <p:nvGraphicFramePr>
          <p:cNvPr id="9224" name="Object 15"/>
          <p:cNvGraphicFramePr>
            <a:graphicFrameLocks noChangeAspect="1"/>
          </p:cNvGraphicFramePr>
          <p:nvPr/>
        </p:nvGraphicFramePr>
        <p:xfrm>
          <a:off x="76200" y="33338"/>
          <a:ext cx="7620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6" r:id="rId3" imgW="1278331" imgH="1273759" progId="MS_ClipArt_Gallery">
                  <p:embed/>
                </p:oleObj>
              </mc:Choice>
              <mc:Fallback>
                <p:oleObj r:id="rId3" imgW="1278331" imgH="1273759" progId="MS_ClipArt_Gallery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" y="33338"/>
                        <a:ext cx="762000" cy="838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25" name="Object 16"/>
          <p:cNvGraphicFramePr>
            <a:graphicFrameLocks noChangeAspect="1"/>
          </p:cNvGraphicFramePr>
          <p:nvPr/>
        </p:nvGraphicFramePr>
        <p:xfrm>
          <a:off x="8229600" y="6019800"/>
          <a:ext cx="782638" cy="715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7" r:id="rId5" imgW="1999793" imgH="1831543" progId="MS_ClipArt_Gallery">
                  <p:embed/>
                </p:oleObj>
              </mc:Choice>
              <mc:Fallback>
                <p:oleObj r:id="rId5" imgW="1999793" imgH="1831543" progId="MS_ClipArt_Gallery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29600" y="6019800"/>
                        <a:ext cx="782638" cy="715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09173579"/>
      </p:ext>
    </p:extLst>
  </p:cSld>
  <p:clrMapOvr>
    <a:masterClrMapping/>
  </p:clrMapOvr>
  <p:transition spd="slow" advClick="0">
    <p:zoom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3" name="Rectangle 14"/>
          <p:cNvSpPr>
            <a:spLocks noChangeArrowheads="1"/>
          </p:cNvSpPr>
          <p:nvPr/>
        </p:nvSpPr>
        <p:spPr bwMode="auto">
          <a:xfrm>
            <a:off x="76200" y="76200"/>
            <a:ext cx="8915400" cy="6705600"/>
          </a:xfrm>
          <a:prstGeom prst="rect">
            <a:avLst/>
          </a:prstGeom>
          <a:noFill/>
          <a:ln w="76200" cmpd="tri">
            <a:solidFill>
              <a:srgbClr val="00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en-US"/>
          </a:p>
        </p:txBody>
      </p:sp>
      <p:pic>
        <p:nvPicPr>
          <p:cNvPr id="1026" name="Picture 2" descr="C:\Users\hp\Desktop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8600"/>
            <a:ext cx="8763000" cy="579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373086" y="6172200"/>
            <a:ext cx="44849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Vịnh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Hạ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Long –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Quảng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Ninh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8320926"/>
      </p:ext>
    </p:extLst>
  </p:cSld>
  <p:clrMapOvr>
    <a:masterClrMapping/>
  </p:clrMapOvr>
  <p:transition spd="slow" advClick="0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3" name="Rectangle 14"/>
          <p:cNvSpPr>
            <a:spLocks noChangeArrowheads="1"/>
          </p:cNvSpPr>
          <p:nvPr/>
        </p:nvSpPr>
        <p:spPr bwMode="auto">
          <a:xfrm>
            <a:off x="76200" y="76200"/>
            <a:ext cx="8915400" cy="6705600"/>
          </a:xfrm>
          <a:prstGeom prst="rect">
            <a:avLst/>
          </a:prstGeom>
          <a:noFill/>
          <a:ln w="76200" cmpd="tri">
            <a:solidFill>
              <a:srgbClr val="00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en-US"/>
          </a:p>
        </p:txBody>
      </p:sp>
      <p:pic>
        <p:nvPicPr>
          <p:cNvPr id="2050" name="Picture 2" descr="C:\Users\hp\Desktop\tam coc bich do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8610600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286000" y="6258580"/>
            <a:ext cx="5105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Tam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Cốc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Bích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Ninh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8320926"/>
      </p:ext>
    </p:extLst>
  </p:cSld>
  <p:clrMapOvr>
    <a:masterClrMapping/>
  </p:clrMapOvr>
  <p:transition spd="slow" advClick="0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3" name="Rectangle 14"/>
          <p:cNvSpPr>
            <a:spLocks noChangeArrowheads="1"/>
          </p:cNvSpPr>
          <p:nvPr/>
        </p:nvSpPr>
        <p:spPr bwMode="auto">
          <a:xfrm>
            <a:off x="76200" y="76200"/>
            <a:ext cx="8915400" cy="6705600"/>
          </a:xfrm>
          <a:prstGeom prst="rect">
            <a:avLst/>
          </a:prstGeom>
          <a:noFill/>
          <a:ln w="76200" cmpd="tri">
            <a:solidFill>
              <a:srgbClr val="00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362200" y="6172200"/>
            <a:ext cx="3962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Ngũ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Sơn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Đà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Nẵng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 descr="C:\Users\hp\Desktop\ngu hanh s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04800"/>
            <a:ext cx="8382000" cy="5898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9876253"/>
      </p:ext>
    </p:extLst>
  </p:cSld>
  <p:clrMapOvr>
    <a:masterClrMapping/>
  </p:clrMapOvr>
  <p:transition spd="slow" advClick="0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3" name="Rectangle 14"/>
          <p:cNvSpPr>
            <a:spLocks noChangeArrowheads="1"/>
          </p:cNvSpPr>
          <p:nvPr/>
        </p:nvSpPr>
        <p:spPr bwMode="auto">
          <a:xfrm>
            <a:off x="76200" y="76200"/>
            <a:ext cx="8915400" cy="6705600"/>
          </a:xfrm>
          <a:prstGeom prst="rect">
            <a:avLst/>
          </a:prstGeom>
          <a:noFill/>
          <a:ln w="76200" cmpd="tri">
            <a:solidFill>
              <a:srgbClr val="00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en-US"/>
          </a:p>
        </p:txBody>
      </p:sp>
      <p:pic>
        <p:nvPicPr>
          <p:cNvPr id="7172" name="Picture 4" descr="C:\Users\hp\Desktop\dong phong nh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04800"/>
            <a:ext cx="8381999" cy="5811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2200" y="6182380"/>
            <a:ext cx="47820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Quảng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9876253"/>
      </p:ext>
    </p:extLst>
  </p:cSld>
  <p:clrMapOvr>
    <a:masterClrMapping/>
  </p:clrMapOvr>
  <p:transition spd="slow" advClick="0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3" name="Rectangle 14"/>
          <p:cNvSpPr>
            <a:spLocks noChangeArrowheads="1"/>
          </p:cNvSpPr>
          <p:nvPr/>
        </p:nvSpPr>
        <p:spPr bwMode="auto">
          <a:xfrm>
            <a:off x="76200" y="76200"/>
            <a:ext cx="8915400" cy="6705600"/>
          </a:xfrm>
          <a:prstGeom prst="rect">
            <a:avLst/>
          </a:prstGeom>
          <a:noFill/>
          <a:ln w="76200" cmpd="tri">
            <a:solidFill>
              <a:srgbClr val="00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en-US"/>
          </a:p>
        </p:txBody>
      </p:sp>
      <p:pic>
        <p:nvPicPr>
          <p:cNvPr id="2" name="Quá trình hình thành đá vôi ở động Phong Nha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4800" y="228600"/>
            <a:ext cx="84582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876253"/>
      </p:ext>
    </p:extLst>
  </p:cSld>
  <p:clrMapOvr>
    <a:masterClrMapping/>
  </p:clrMapOvr>
  <p:transition spd="slow" advClick="0">
    <p:zoom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3" name="Rectangle 14"/>
          <p:cNvSpPr>
            <a:spLocks noChangeArrowheads="1"/>
          </p:cNvSpPr>
          <p:nvPr/>
        </p:nvSpPr>
        <p:spPr bwMode="auto">
          <a:xfrm>
            <a:off x="76200" y="76200"/>
            <a:ext cx="8915400" cy="6705600"/>
          </a:xfrm>
          <a:prstGeom prst="rect">
            <a:avLst/>
          </a:prstGeom>
          <a:noFill/>
          <a:ln w="76200" cmpd="tri">
            <a:solidFill>
              <a:srgbClr val="00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en-US"/>
          </a:p>
        </p:txBody>
      </p:sp>
      <p:graphicFrame>
        <p:nvGraphicFramePr>
          <p:cNvPr id="9224" name="Object 15"/>
          <p:cNvGraphicFramePr>
            <a:graphicFrameLocks noChangeAspect="1"/>
          </p:cNvGraphicFramePr>
          <p:nvPr/>
        </p:nvGraphicFramePr>
        <p:xfrm>
          <a:off x="76200" y="33338"/>
          <a:ext cx="7620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54" r:id="rId3" imgW="1278331" imgH="1273759" progId="MS_ClipArt_Gallery">
                  <p:embed/>
                </p:oleObj>
              </mc:Choice>
              <mc:Fallback>
                <p:oleObj r:id="rId3" imgW="1278331" imgH="1273759" progId="MS_ClipArt_Gallery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" y="33338"/>
                        <a:ext cx="762000" cy="838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25" name="Object 16"/>
          <p:cNvGraphicFramePr>
            <a:graphicFrameLocks noChangeAspect="1"/>
          </p:cNvGraphicFramePr>
          <p:nvPr/>
        </p:nvGraphicFramePr>
        <p:xfrm>
          <a:off x="8229600" y="6019800"/>
          <a:ext cx="782638" cy="715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55" r:id="rId5" imgW="1999793" imgH="1831543" progId="MS_ClipArt_Gallery">
                  <p:embed/>
                </p:oleObj>
              </mc:Choice>
              <mc:Fallback>
                <p:oleObj r:id="rId5" imgW="1999793" imgH="1831543" progId="MS_ClipArt_Gallery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29600" y="6019800"/>
                        <a:ext cx="782638" cy="715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143000" y="1968787"/>
            <a:ext cx="6324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ính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đá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vôi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9173579"/>
      </p:ext>
    </p:extLst>
  </p:cSld>
  <p:clrMapOvr>
    <a:masterClrMapping/>
  </p:clrMapOvr>
  <p:transition spd="slow" advClick="0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3" name="Rectangle 14"/>
          <p:cNvSpPr>
            <a:spLocks noChangeArrowheads="1"/>
          </p:cNvSpPr>
          <p:nvPr/>
        </p:nvSpPr>
        <p:spPr bwMode="auto">
          <a:xfrm>
            <a:off x="76200" y="0"/>
            <a:ext cx="8915400" cy="6705600"/>
          </a:xfrm>
          <a:prstGeom prst="rect">
            <a:avLst/>
          </a:prstGeom>
          <a:noFill/>
          <a:ln w="76200" cmpd="tri">
            <a:solidFill>
              <a:srgbClr val="00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en-US"/>
          </a:p>
        </p:txBody>
      </p:sp>
      <p:graphicFrame>
        <p:nvGraphicFramePr>
          <p:cNvPr id="9224" name="Object 15"/>
          <p:cNvGraphicFramePr>
            <a:graphicFrameLocks noChangeAspect="1"/>
          </p:cNvGraphicFramePr>
          <p:nvPr/>
        </p:nvGraphicFramePr>
        <p:xfrm>
          <a:off x="76200" y="33338"/>
          <a:ext cx="7620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8" r:id="rId3" imgW="1278331" imgH="1273759" progId="MS_ClipArt_Gallery">
                  <p:embed/>
                </p:oleObj>
              </mc:Choice>
              <mc:Fallback>
                <p:oleObj r:id="rId3" imgW="1278331" imgH="1273759" progId="MS_ClipArt_Gallery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" y="33338"/>
                        <a:ext cx="762000" cy="838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25" name="Object 16"/>
          <p:cNvGraphicFramePr>
            <a:graphicFrameLocks noChangeAspect="1"/>
          </p:cNvGraphicFramePr>
          <p:nvPr/>
        </p:nvGraphicFramePr>
        <p:xfrm>
          <a:off x="8229600" y="6019800"/>
          <a:ext cx="782638" cy="715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9" r:id="rId5" imgW="1999793" imgH="1831543" progId="MS_ClipArt_Gallery">
                  <p:embed/>
                </p:oleObj>
              </mc:Choice>
              <mc:Fallback>
                <p:oleObj r:id="rId5" imgW="1999793" imgH="1831543" progId="MS_ClipArt_Gallery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29600" y="6019800"/>
                        <a:ext cx="782638" cy="715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8555298"/>
              </p:ext>
            </p:extLst>
          </p:nvPr>
        </p:nvGraphicFramePr>
        <p:xfrm>
          <a:off x="533400" y="1219200"/>
          <a:ext cx="8001000" cy="4876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00250"/>
                <a:gridCol w="2000250"/>
                <a:gridCol w="2000250"/>
                <a:gridCol w="2000250"/>
              </a:tblGrid>
              <a:tr h="975360">
                <a:tc>
                  <a:txBody>
                    <a:bodyPr/>
                    <a:lstStyle/>
                    <a:p>
                      <a:r>
                        <a:rPr lang="en-US" sz="20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Đề</a:t>
                      </a:r>
                      <a:r>
                        <a:rPr lang="en-US" sz="2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xuất</a:t>
                      </a:r>
                      <a:r>
                        <a:rPr lang="en-US" sz="2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câu</a:t>
                      </a:r>
                      <a:r>
                        <a:rPr lang="en-US" sz="2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hỏi</a:t>
                      </a:r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Dự</a:t>
                      </a:r>
                      <a:r>
                        <a:rPr lang="en-US" sz="2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đoán</a:t>
                      </a:r>
                      <a:r>
                        <a:rPr lang="en-US" sz="2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20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câu</a:t>
                      </a:r>
                      <a:r>
                        <a:rPr lang="en-US" sz="2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trả</a:t>
                      </a:r>
                      <a:r>
                        <a:rPr lang="en-US" sz="2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lời</a:t>
                      </a:r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Thí</a:t>
                      </a:r>
                      <a:r>
                        <a:rPr lang="en-US" sz="2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nghiệm</a:t>
                      </a:r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Kết</a:t>
                      </a:r>
                      <a:r>
                        <a:rPr lang="en-US" sz="2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luận</a:t>
                      </a:r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9014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828800" y="533400"/>
            <a:ext cx="5105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PHIẾU BÀI TẬP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9173579"/>
      </p:ext>
    </p:extLst>
  </p:cSld>
  <p:clrMapOvr>
    <a:masterClrMapping/>
  </p:clrMapOvr>
  <p:transition spd="slow" advClick="0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</TotalTime>
  <Words>192</Words>
  <Application>Microsoft Office PowerPoint</Application>
  <PresentationFormat>On-screen Show (4:3)</PresentationFormat>
  <Paragraphs>40</Paragraphs>
  <Slides>21</Slides>
  <Notes>0</Notes>
  <HiddenSlides>0</HiddenSlides>
  <MMClips>3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3" baseType="lpstr">
      <vt:lpstr>Office Theme</vt:lpstr>
      <vt:lpstr>MS_ClipArt_Gallery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A</cp:lastModifiedBy>
  <cp:revision>16</cp:revision>
  <dcterms:created xsi:type="dcterms:W3CDTF">2019-11-26T15:05:50Z</dcterms:created>
  <dcterms:modified xsi:type="dcterms:W3CDTF">2019-11-27T05:58:46Z</dcterms:modified>
</cp:coreProperties>
</file>