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32" r:id="rId2"/>
    <p:sldMasterId id="2147483744" r:id="rId3"/>
  </p:sldMasterIdLst>
  <p:sldIdLst>
    <p:sldId id="302" r:id="rId4"/>
    <p:sldId id="256" r:id="rId5"/>
    <p:sldId id="277" r:id="rId6"/>
    <p:sldId id="258" r:id="rId7"/>
    <p:sldId id="259" r:id="rId8"/>
    <p:sldId id="260" r:id="rId9"/>
    <p:sldId id="261" r:id="rId10"/>
    <p:sldId id="262" r:id="rId11"/>
    <p:sldId id="264" r:id="rId12"/>
    <p:sldId id="265" r:id="rId13"/>
    <p:sldId id="279" r:id="rId14"/>
    <p:sldId id="278" r:id="rId15"/>
    <p:sldId id="267" r:id="rId16"/>
    <p:sldId id="280" r:id="rId17"/>
    <p:sldId id="269" r:id="rId18"/>
    <p:sldId id="281" r:id="rId19"/>
    <p:sldId id="282" r:id="rId20"/>
    <p:sldId id="283" r:id="rId21"/>
    <p:sldId id="284" r:id="rId22"/>
    <p:sldId id="271" r:id="rId23"/>
    <p:sldId id="272" r:id="rId24"/>
    <p:sldId id="273" r:id="rId25"/>
    <p:sldId id="274" r:id="rId26"/>
    <p:sldId id="275" r:id="rId27"/>
    <p:sldId id="276" r:id="rId28"/>
    <p:sldId id="289" r:id="rId29"/>
    <p:sldId id="286" r:id="rId30"/>
    <p:sldId id="287" r:id="rId31"/>
    <p:sldId id="288"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3" r:id="rId45"/>
  </p:sldIdLst>
  <p:sldSz cx="9144000" cy="6858000" type="screen4x3"/>
  <p:notesSz cx="6858000" cy="9144000"/>
  <p:custDataLst>
    <p:tags r:id="rId46"/>
  </p:custDataLst>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636" y="-1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ags" Target="tags/tag1.xml"/><Relationship Id="rId20" Type="http://schemas.openxmlformats.org/officeDocument/2006/relationships/slide" Target="slides/slide17.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BF444E45-0431-4BE3-A0D0-40632DCE7930}" type="datetimeFigureOut">
              <a:rPr lang="vi-VN" smtClean="0"/>
              <a:pPr/>
              <a:t>22/04/2019</a:t>
            </a:fld>
            <a:endParaRPr lang="vi-VN"/>
          </a:p>
        </p:txBody>
      </p:sp>
      <p:sp>
        <p:nvSpPr>
          <p:cNvPr id="17" name="Footer Placeholder 16"/>
          <p:cNvSpPr>
            <a:spLocks noGrp="1"/>
          </p:cNvSpPr>
          <p:nvPr>
            <p:ph type="ftr" sz="quarter" idx="11"/>
          </p:nvPr>
        </p:nvSpPr>
        <p:spPr/>
        <p:txBody>
          <a:bodyPr/>
          <a:lstStyle/>
          <a:p>
            <a:endParaRPr lang="vi-VN"/>
          </a:p>
        </p:txBody>
      </p:sp>
      <p:sp>
        <p:nvSpPr>
          <p:cNvPr id="29" name="Slide Number Placeholder 28"/>
          <p:cNvSpPr>
            <a:spLocks noGrp="1"/>
          </p:cNvSpPr>
          <p:nvPr>
            <p:ph type="sldNum" sz="quarter" idx="12"/>
          </p:nvPr>
        </p:nvSpPr>
        <p:spPr/>
        <p:txBody>
          <a:bodyPr/>
          <a:lstStyle/>
          <a:p>
            <a:fld id="{E8E1FE77-3CF6-45DE-98AF-A21FD4D9FA7C}" type="slidenum">
              <a:rPr lang="vi-VN" smtClean="0"/>
              <a:pPr/>
              <a:t>‹#›</a:t>
            </a:fld>
            <a:endParaRPr lang="vi-VN"/>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444E45-0431-4BE3-A0D0-40632DCE7930}" type="datetimeFigureOut">
              <a:rPr lang="vi-VN" smtClean="0"/>
              <a:pPr/>
              <a:t>22/04/2019</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8E1FE77-3CF6-45DE-98AF-A21FD4D9FA7C}" type="slidenum">
              <a:rPr lang="vi-VN" smtClean="0"/>
              <a:pPr/>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444E45-0431-4BE3-A0D0-40632DCE7930}" type="datetimeFigureOut">
              <a:rPr lang="vi-VN" smtClean="0"/>
              <a:pPr/>
              <a:t>22/04/2019</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8E1FE77-3CF6-45DE-98AF-A21FD4D9FA7C}" type="slidenum">
              <a:rPr lang="vi-VN" smtClean="0"/>
              <a:pPr/>
              <a:t>‹#›</a:t>
            </a:fld>
            <a:endParaRPr lang="vi-V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59875" cy="6858000"/>
            <a:chOff x="0" y="0"/>
            <a:chExt cx="5770" cy="4320"/>
          </a:xfrm>
        </p:grpSpPr>
        <p:sp>
          <p:nvSpPr>
            <p:cNvPr id="5"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6"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7"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8" name="Rectangle 6"/>
            <p:cNvSpPr>
              <a:spLocks noChangeArrowheads="1"/>
            </p:cNvSpPr>
            <p:nvPr userDrawn="1"/>
          </p:nvSpPr>
          <p:spPr bwMode="hidden">
            <a:xfrm>
              <a:off x="2256" y="0"/>
              <a:ext cx="240" cy="432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9"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0"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1"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12"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13"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4"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5" name="Rectangle 13"/>
            <p:cNvSpPr>
              <a:spLocks noChangeArrowheads="1"/>
            </p:cNvSpPr>
            <p:nvPr userDrawn="1"/>
          </p:nvSpPr>
          <p:spPr bwMode="hidden">
            <a:xfrm>
              <a:off x="1248" y="0"/>
              <a:ext cx="144" cy="432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6" name="Rectangle 14"/>
            <p:cNvSpPr>
              <a:spLocks noChangeArrowheads="1"/>
            </p:cNvSpPr>
            <p:nvPr userDrawn="1"/>
          </p:nvSpPr>
          <p:spPr bwMode="hidden">
            <a:xfrm>
              <a:off x="3300" y="0"/>
              <a:ext cx="252" cy="432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7"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18"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9"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20"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1"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22"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3"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4" name="Freeform 22"/>
            <p:cNvSpPr>
              <a:spLocks/>
            </p:cNvSpPr>
            <p:nvPr userDrawn="1"/>
          </p:nvSpPr>
          <p:spPr bwMode="hidden">
            <a:xfrm>
              <a:off x="1" y="3875"/>
              <a:ext cx="5760" cy="445"/>
            </a:xfrm>
            <a:custGeom>
              <a:avLst/>
              <a:gdLst>
                <a:gd name="T0" fmla="*/ 5700 w 5760"/>
                <a:gd name="T1" fmla="*/ 86 h 445"/>
                <a:gd name="T2" fmla="*/ 5508 w 5760"/>
                <a:gd name="T3" fmla="*/ 86 h 445"/>
                <a:gd name="T4" fmla="*/ 5454 w 5760"/>
                <a:gd name="T5" fmla="*/ 76 h 445"/>
                <a:gd name="T6" fmla="*/ 5448 w 5760"/>
                <a:gd name="T7" fmla="*/ 65 h 445"/>
                <a:gd name="T8" fmla="*/ 5442 w 5760"/>
                <a:gd name="T9" fmla="*/ 44 h 445"/>
                <a:gd name="T10" fmla="*/ 5414 w 5760"/>
                <a:gd name="T11" fmla="*/ 18 h 445"/>
                <a:gd name="T12" fmla="*/ 5332 w 5760"/>
                <a:gd name="T13" fmla="*/ 7 h 445"/>
                <a:gd name="T14" fmla="*/ 5051 w 5760"/>
                <a:gd name="T15" fmla="*/ 22 h 445"/>
                <a:gd name="T16" fmla="*/ 4986 w 5760"/>
                <a:gd name="T17" fmla="*/ 55 h 445"/>
                <a:gd name="T18" fmla="*/ 4854 w 5760"/>
                <a:gd name="T19" fmla="*/ 102 h 445"/>
                <a:gd name="T20" fmla="*/ 4740 w 5760"/>
                <a:gd name="T21" fmla="*/ 112 h 445"/>
                <a:gd name="T22" fmla="*/ 4662 w 5760"/>
                <a:gd name="T23" fmla="*/ 91 h 445"/>
                <a:gd name="T24" fmla="*/ 4598 w 5760"/>
                <a:gd name="T25" fmla="*/ 25 h 445"/>
                <a:gd name="T26" fmla="*/ 4514 w 5760"/>
                <a:gd name="T27" fmla="*/ 9 h 445"/>
                <a:gd name="T28" fmla="*/ 4410 w 5760"/>
                <a:gd name="T29" fmla="*/ 39 h 445"/>
                <a:gd name="T30" fmla="*/ 4236 w 5760"/>
                <a:gd name="T31" fmla="*/ 81 h 445"/>
                <a:gd name="T32" fmla="*/ 4020 w 5760"/>
                <a:gd name="T33" fmla="*/ 102 h 445"/>
                <a:gd name="T34" fmla="*/ 3810 w 5760"/>
                <a:gd name="T35" fmla="*/ 102 h 445"/>
                <a:gd name="T36" fmla="*/ 3654 w 5760"/>
                <a:gd name="T37" fmla="*/ 76 h 445"/>
                <a:gd name="T38" fmla="*/ 3594 w 5760"/>
                <a:gd name="T39" fmla="*/ 50 h 445"/>
                <a:gd name="T40" fmla="*/ 3528 w 5760"/>
                <a:gd name="T41" fmla="*/ 44 h 445"/>
                <a:gd name="T42" fmla="*/ 3480 w 5760"/>
                <a:gd name="T43" fmla="*/ 55 h 445"/>
                <a:gd name="T44" fmla="*/ 3420 w 5760"/>
                <a:gd name="T45" fmla="*/ 76 h 445"/>
                <a:gd name="T46" fmla="*/ 3048 w 5760"/>
                <a:gd name="T47" fmla="*/ 112 h 445"/>
                <a:gd name="T48" fmla="*/ 2844 w 5760"/>
                <a:gd name="T49" fmla="*/ 128 h 445"/>
                <a:gd name="T50" fmla="*/ 2742 w 5760"/>
                <a:gd name="T51" fmla="*/ 117 h 445"/>
                <a:gd name="T52" fmla="*/ 2710 w 5760"/>
                <a:gd name="T53" fmla="*/ 56 h 445"/>
                <a:gd name="T54" fmla="*/ 2658 w 5760"/>
                <a:gd name="T55" fmla="*/ 50 h 445"/>
                <a:gd name="T56" fmla="*/ 2558 w 5760"/>
                <a:gd name="T57" fmla="*/ 95 h 445"/>
                <a:gd name="T58" fmla="*/ 2444 w 5760"/>
                <a:gd name="T59" fmla="*/ 109 h 445"/>
                <a:gd name="T60" fmla="*/ 2322 w 5760"/>
                <a:gd name="T61" fmla="*/ 91 h 445"/>
                <a:gd name="T62" fmla="*/ 2274 w 5760"/>
                <a:gd name="T63" fmla="*/ 70 h 445"/>
                <a:gd name="T64" fmla="*/ 2185 w 5760"/>
                <a:gd name="T65" fmla="*/ 3 h 445"/>
                <a:gd name="T66" fmla="*/ 2048 w 5760"/>
                <a:gd name="T67" fmla="*/ 64 h 445"/>
                <a:gd name="T68" fmla="*/ 1794 w 5760"/>
                <a:gd name="T69" fmla="*/ 102 h 445"/>
                <a:gd name="T70" fmla="*/ 1560 w 5760"/>
                <a:gd name="T71" fmla="*/ 91 h 445"/>
                <a:gd name="T72" fmla="*/ 1482 w 5760"/>
                <a:gd name="T73" fmla="*/ 76 h 445"/>
                <a:gd name="T74" fmla="*/ 1428 w 5760"/>
                <a:gd name="T75" fmla="*/ 50 h 445"/>
                <a:gd name="T76" fmla="*/ 1374 w 5760"/>
                <a:gd name="T77" fmla="*/ 44 h 445"/>
                <a:gd name="T78" fmla="*/ 1308 w 5760"/>
                <a:gd name="T79" fmla="*/ 55 h 445"/>
                <a:gd name="T80" fmla="*/ 1140 w 5760"/>
                <a:gd name="T81" fmla="*/ 107 h 445"/>
                <a:gd name="T82" fmla="*/ 948 w 5760"/>
                <a:gd name="T83" fmla="*/ 143 h 445"/>
                <a:gd name="T84" fmla="*/ 708 w 5760"/>
                <a:gd name="T85" fmla="*/ 138 h 445"/>
                <a:gd name="T86" fmla="*/ 534 w 5760"/>
                <a:gd name="T87" fmla="*/ 96 h 445"/>
                <a:gd name="T88" fmla="*/ 444 w 5760"/>
                <a:gd name="T89" fmla="*/ 55 h 445"/>
                <a:gd name="T90" fmla="*/ 396 w 5760"/>
                <a:gd name="T91" fmla="*/ 34 h 445"/>
                <a:gd name="T92" fmla="*/ 378 w 5760"/>
                <a:gd name="T93" fmla="*/ 39 h 445"/>
                <a:gd name="T94" fmla="*/ 342 w 5760"/>
                <a:gd name="T95" fmla="*/ 70 h 445"/>
                <a:gd name="T96" fmla="*/ 288 w 5760"/>
                <a:gd name="T97" fmla="*/ 96 h 445"/>
                <a:gd name="T98" fmla="*/ 192 w 5760"/>
                <a:gd name="T99" fmla="*/ 112 h 445"/>
                <a:gd name="T100" fmla="*/ 90 w 5760"/>
                <a:gd name="T101" fmla="*/ 112 h 445"/>
                <a:gd name="T102" fmla="*/ 0 w 5760"/>
                <a:gd name="T103" fmla="*/ 96 h 445"/>
                <a:gd name="T104" fmla="*/ 5760 w 5760"/>
                <a:gd name="T105" fmla="*/ 445 h 44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path>
              </a:pathLst>
            </a:custGeom>
            <a:solidFill>
              <a:schemeClr val="accent2">
                <a:alpha val="50195"/>
              </a:schemeClr>
            </a:solidFill>
            <a:ln>
              <a:noFill/>
            </a:ln>
            <a:extLst>
              <a:ext uri="{91240B29-F687-4F45-9708-019B960494DF}">
                <a14:hiddenLine xmlns:a14="http://schemas.microsoft.com/office/drawing/2010/main" w="9525">
                  <a:solidFill>
                    <a:srgbClr val="F11E8C"/>
                  </a:solidFill>
                  <a:prstDash val="solid"/>
                  <a:round/>
                  <a:headEnd/>
                  <a:tailEnd/>
                </a14:hiddenLine>
              </a:ext>
            </a:extLst>
          </p:spPr>
          <p:txBody>
            <a:bodyPr/>
            <a:lstStyle/>
            <a:p>
              <a:pPr eaLnBrk="0" fontAlgn="base" hangingPunct="0">
                <a:spcBef>
                  <a:spcPct val="0"/>
                </a:spcBef>
                <a:spcAft>
                  <a:spcPct val="0"/>
                </a:spcAft>
              </a:pPr>
              <a:endParaRPr lang="en-US" smtClean="0">
                <a:solidFill>
                  <a:srgbClr val="000000"/>
                </a:solidFill>
              </a:endParaRPr>
            </a:p>
          </p:txBody>
        </p:sp>
        <p:sp>
          <p:nvSpPr>
            <p:cNvPr id="25" name="Freeform 23"/>
            <p:cNvSpPr>
              <a:spLocks/>
            </p:cNvSpPr>
            <p:nvPr userDrawn="1"/>
          </p:nvSpPr>
          <p:spPr bwMode="hidden">
            <a:xfrm>
              <a:off x="0" y="3867"/>
              <a:ext cx="5770" cy="174"/>
            </a:xfrm>
            <a:custGeom>
              <a:avLst/>
              <a:gdLst>
                <a:gd name="T0" fmla="*/ 4993 w 5770"/>
                <a:gd name="T1" fmla="*/ 66 h 174"/>
                <a:gd name="T2" fmla="*/ 4771 w 5770"/>
                <a:gd name="T3" fmla="*/ 132 h 174"/>
                <a:gd name="T4" fmla="*/ 4640 w 5770"/>
                <a:gd name="T5" fmla="*/ 96 h 174"/>
                <a:gd name="T6" fmla="*/ 4598 w 5770"/>
                <a:gd name="T7" fmla="*/ 36 h 174"/>
                <a:gd name="T8" fmla="*/ 4478 w 5770"/>
                <a:gd name="T9" fmla="*/ 30 h 174"/>
                <a:gd name="T10" fmla="*/ 4186 w 5770"/>
                <a:gd name="T11" fmla="*/ 108 h 174"/>
                <a:gd name="T12" fmla="*/ 3815 w 5770"/>
                <a:gd name="T13" fmla="*/ 120 h 174"/>
                <a:gd name="T14" fmla="*/ 3617 w 5770"/>
                <a:gd name="T15" fmla="*/ 72 h 174"/>
                <a:gd name="T16" fmla="*/ 3510 w 5770"/>
                <a:gd name="T17" fmla="*/ 60 h 174"/>
                <a:gd name="T18" fmla="*/ 3336 w 5770"/>
                <a:gd name="T19" fmla="*/ 96 h 174"/>
                <a:gd name="T20" fmla="*/ 2846 w 5770"/>
                <a:gd name="T21" fmla="*/ 150 h 174"/>
                <a:gd name="T22" fmla="*/ 2703 w 5770"/>
                <a:gd name="T23" fmla="*/ 96 h 174"/>
                <a:gd name="T24" fmla="*/ 2619 w 5770"/>
                <a:gd name="T25" fmla="*/ 90 h 174"/>
                <a:gd name="T26" fmla="*/ 2416 w 5770"/>
                <a:gd name="T27" fmla="*/ 132 h 174"/>
                <a:gd name="T28" fmla="*/ 2278 w 5770"/>
                <a:gd name="T29" fmla="*/ 84 h 174"/>
                <a:gd name="T30" fmla="*/ 2151 w 5770"/>
                <a:gd name="T31" fmla="*/ 36 h 174"/>
                <a:gd name="T32" fmla="*/ 1947 w 5770"/>
                <a:gd name="T33" fmla="*/ 120 h 174"/>
                <a:gd name="T34" fmla="*/ 1525 w 5770"/>
                <a:gd name="T35" fmla="*/ 102 h 174"/>
                <a:gd name="T36" fmla="*/ 1429 w 5770"/>
                <a:gd name="T37" fmla="*/ 60 h 174"/>
                <a:gd name="T38" fmla="*/ 1333 w 5770"/>
                <a:gd name="T39" fmla="*/ 60 h 174"/>
                <a:gd name="T40" fmla="*/ 1058 w 5770"/>
                <a:gd name="T41" fmla="*/ 150 h 174"/>
                <a:gd name="T42" fmla="*/ 652 w 5770"/>
                <a:gd name="T43" fmla="*/ 150 h 174"/>
                <a:gd name="T44" fmla="*/ 442 w 5770"/>
                <a:gd name="T45" fmla="*/ 66 h 174"/>
                <a:gd name="T46" fmla="*/ 377 w 5770"/>
                <a:gd name="T47" fmla="*/ 48 h 174"/>
                <a:gd name="T48" fmla="*/ 305 w 5770"/>
                <a:gd name="T49" fmla="*/ 108 h 174"/>
                <a:gd name="T50" fmla="*/ 144 w 5770"/>
                <a:gd name="T51" fmla="*/ 138 h 174"/>
                <a:gd name="T52" fmla="*/ 0 w 5770"/>
                <a:gd name="T53" fmla="*/ 96 h 174"/>
                <a:gd name="T54" fmla="*/ 167 w 5770"/>
                <a:gd name="T55" fmla="*/ 120 h 174"/>
                <a:gd name="T56" fmla="*/ 323 w 5770"/>
                <a:gd name="T57" fmla="*/ 84 h 174"/>
                <a:gd name="T58" fmla="*/ 383 w 5770"/>
                <a:gd name="T59" fmla="*/ 24 h 174"/>
                <a:gd name="T60" fmla="*/ 460 w 5770"/>
                <a:gd name="T61" fmla="*/ 60 h 174"/>
                <a:gd name="T62" fmla="*/ 706 w 5770"/>
                <a:gd name="T63" fmla="*/ 144 h 174"/>
                <a:gd name="T64" fmla="*/ 1100 w 5770"/>
                <a:gd name="T65" fmla="*/ 120 h 174"/>
                <a:gd name="T66" fmla="*/ 1345 w 5770"/>
                <a:gd name="T67" fmla="*/ 36 h 174"/>
                <a:gd name="T68" fmla="*/ 1441 w 5770"/>
                <a:gd name="T69" fmla="*/ 48 h 174"/>
                <a:gd name="T70" fmla="*/ 1561 w 5770"/>
                <a:gd name="T71" fmla="*/ 90 h 174"/>
                <a:gd name="T72" fmla="*/ 1971 w 5770"/>
                <a:gd name="T73" fmla="*/ 96 h 174"/>
                <a:gd name="T74" fmla="*/ 2235 w 5770"/>
                <a:gd name="T75" fmla="*/ 3 h 174"/>
                <a:gd name="T76" fmla="*/ 2350 w 5770"/>
                <a:gd name="T77" fmla="*/ 102 h 174"/>
                <a:gd name="T78" fmla="*/ 2559 w 5770"/>
                <a:gd name="T79" fmla="*/ 96 h 174"/>
                <a:gd name="T80" fmla="*/ 2715 w 5770"/>
                <a:gd name="T81" fmla="*/ 24 h 174"/>
                <a:gd name="T82" fmla="*/ 2792 w 5770"/>
                <a:gd name="T83" fmla="*/ 132 h 174"/>
                <a:gd name="T84" fmla="*/ 3127 w 5770"/>
                <a:gd name="T85" fmla="*/ 102 h 174"/>
                <a:gd name="T86" fmla="*/ 3486 w 5770"/>
                <a:gd name="T87" fmla="*/ 48 h 174"/>
                <a:gd name="T88" fmla="*/ 3582 w 5770"/>
                <a:gd name="T89" fmla="*/ 42 h 174"/>
                <a:gd name="T90" fmla="*/ 3731 w 5770"/>
                <a:gd name="T91" fmla="*/ 90 h 174"/>
                <a:gd name="T92" fmla="*/ 4078 w 5770"/>
                <a:gd name="T93" fmla="*/ 102 h 174"/>
                <a:gd name="T94" fmla="*/ 4419 w 5770"/>
                <a:gd name="T95" fmla="*/ 30 h 174"/>
                <a:gd name="T96" fmla="*/ 4574 w 5770"/>
                <a:gd name="T97" fmla="*/ 6 h 174"/>
                <a:gd name="T98" fmla="*/ 4628 w 5770"/>
                <a:gd name="T99" fmla="*/ 60 h 174"/>
                <a:gd name="T100" fmla="*/ 4724 w 5770"/>
                <a:gd name="T101" fmla="*/ 108 h 174"/>
                <a:gd name="T102" fmla="*/ 4927 w 5770"/>
                <a:gd name="T103" fmla="*/ 84 h 174"/>
                <a:gd name="T104" fmla="*/ 5118 w 5770"/>
                <a:gd name="T105" fmla="*/ 14 h 174"/>
                <a:gd name="T106" fmla="*/ 5280 w 5770"/>
                <a:gd name="T107" fmla="*/ 9 h 174"/>
                <a:gd name="T108" fmla="*/ 5453 w 5770"/>
                <a:gd name="T109" fmla="*/ 36 h 174"/>
                <a:gd name="T110" fmla="*/ 5465 w 5770"/>
                <a:gd name="T111" fmla="*/ 72 h 174"/>
                <a:gd name="T112" fmla="*/ 5656 w 5770"/>
                <a:gd name="T113" fmla="*/ 90 h 174"/>
                <a:gd name="T114" fmla="*/ 5710 w 5770"/>
                <a:gd name="T115" fmla="*/ 102 h 174"/>
                <a:gd name="T116" fmla="*/ 5477 w 5770"/>
                <a:gd name="T117" fmla="*/ 90 h 174"/>
                <a:gd name="T118" fmla="*/ 5453 w 5770"/>
                <a:gd name="T119" fmla="*/ 60 h 174"/>
                <a:gd name="T120" fmla="*/ 5393 w 5770"/>
                <a:gd name="T121" fmla="*/ 30 h 174"/>
                <a:gd name="T122" fmla="*/ 5219 w 5770"/>
                <a:gd name="T123" fmla="*/ 24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pPr eaLnBrk="0" fontAlgn="base" hangingPunct="0">
                <a:spcBef>
                  <a:spcPct val="0"/>
                </a:spcBef>
                <a:spcAft>
                  <a:spcPct val="0"/>
                </a:spcAft>
                <a:defRPr/>
              </a:pPr>
              <a:endParaRPr lang="vi-VN">
                <a:solidFill>
                  <a:srgbClr val="000000"/>
                </a:solidFill>
              </a:endParaRPr>
            </a:p>
          </p:txBody>
        </p:sp>
      </p:grpSp>
      <p:sp>
        <p:nvSpPr>
          <p:cNvPr id="181272" name="Rectangle 24"/>
          <p:cNvSpPr>
            <a:spLocks noGrp="1" noChangeArrowheads="1"/>
          </p:cNvSpPr>
          <p:nvPr>
            <p:ph type="ctrTitle" sz="quarter"/>
          </p:nvPr>
        </p:nvSpPr>
        <p:spPr>
          <a:xfrm>
            <a:off x="685800" y="1600200"/>
            <a:ext cx="7772400" cy="1828800"/>
          </a:xfrm>
        </p:spPr>
        <p:txBody>
          <a:bodyPr/>
          <a:lstStyle>
            <a:lvl1pPr>
              <a:defRPr sz="4800"/>
            </a:lvl1pPr>
          </a:lstStyle>
          <a:p>
            <a:pPr lvl="0"/>
            <a:r>
              <a:rPr lang="en-US" noProof="0" smtClean="0"/>
              <a:t>Click to edit Master title style</a:t>
            </a:r>
          </a:p>
        </p:txBody>
      </p:sp>
      <p:sp>
        <p:nvSpPr>
          <p:cNvPr id="181273" name="Rectangle 2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26" name="Rectangle 26"/>
          <p:cNvSpPr>
            <a:spLocks noGrp="1" noChangeArrowheads="1"/>
          </p:cNvSpPr>
          <p:nvPr>
            <p:ph type="dt" sz="quarter" idx="10"/>
          </p:nvPr>
        </p:nvSpPr>
        <p:spPr>
          <a:xfrm>
            <a:off x="457200" y="6243638"/>
            <a:ext cx="2133600" cy="457200"/>
          </a:xfrm>
        </p:spPr>
        <p:txBody>
          <a:bodyPr/>
          <a:lstStyle>
            <a:lvl1pPr>
              <a:defRPr/>
            </a:lvl1pPr>
          </a:lstStyle>
          <a:p>
            <a:pPr>
              <a:defRPr/>
            </a:pPr>
            <a:endParaRPr lang="en-US">
              <a:solidFill>
                <a:srgbClr val="000000"/>
              </a:solidFill>
            </a:endParaRPr>
          </a:p>
        </p:txBody>
      </p:sp>
      <p:sp>
        <p:nvSpPr>
          <p:cNvPr id="27" name="Rectangle 27"/>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28" name="Rectangle 28"/>
          <p:cNvSpPr>
            <a:spLocks noGrp="1" noChangeArrowheads="1"/>
          </p:cNvSpPr>
          <p:nvPr>
            <p:ph type="sldNum" sz="quarter" idx="12"/>
          </p:nvPr>
        </p:nvSpPr>
        <p:spPr/>
        <p:txBody>
          <a:bodyPr/>
          <a:lstStyle>
            <a:lvl1pPr>
              <a:defRPr/>
            </a:lvl1pPr>
          </a:lstStyle>
          <a:p>
            <a:pPr>
              <a:defRPr/>
            </a:pPr>
            <a:fld id="{08D57558-1BFB-4557-B3C6-42CD21BDFD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152593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26"/>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27"/>
          <p:cNvSpPr>
            <a:spLocks noGrp="1" noChangeArrowheads="1"/>
          </p:cNvSpPr>
          <p:nvPr>
            <p:ph type="sldNum" sz="quarter" idx="11"/>
          </p:nvPr>
        </p:nvSpPr>
        <p:spPr>
          <a:ln/>
        </p:spPr>
        <p:txBody>
          <a:bodyPr/>
          <a:lstStyle>
            <a:lvl1pPr>
              <a:defRPr/>
            </a:lvl1pPr>
          </a:lstStyle>
          <a:p>
            <a:pPr>
              <a:defRPr/>
            </a:pPr>
            <a:fld id="{DF613B98-8B6F-4D8E-B130-741399F79072}" type="slidenum">
              <a:rPr lang="en-US">
                <a:solidFill>
                  <a:srgbClr val="000000"/>
                </a:solidFill>
              </a:rPr>
              <a:pPr>
                <a:defRPr/>
              </a:pPr>
              <a:t>‹#›</a:t>
            </a:fld>
            <a:endParaRPr lang="en-US">
              <a:solidFill>
                <a:srgbClr val="000000"/>
              </a:solidFill>
            </a:endParaRPr>
          </a:p>
        </p:txBody>
      </p:sp>
      <p:sp>
        <p:nvSpPr>
          <p:cNvPr id="6" name="Rectangle 28"/>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40953623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6"/>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27"/>
          <p:cNvSpPr>
            <a:spLocks noGrp="1" noChangeArrowheads="1"/>
          </p:cNvSpPr>
          <p:nvPr>
            <p:ph type="sldNum" sz="quarter" idx="11"/>
          </p:nvPr>
        </p:nvSpPr>
        <p:spPr>
          <a:ln/>
        </p:spPr>
        <p:txBody>
          <a:bodyPr/>
          <a:lstStyle>
            <a:lvl1pPr>
              <a:defRPr/>
            </a:lvl1pPr>
          </a:lstStyle>
          <a:p>
            <a:pPr>
              <a:defRPr/>
            </a:pPr>
            <a:fld id="{1222A2F6-CFE4-43E5-A59A-14DF16D44B97}" type="slidenum">
              <a:rPr lang="en-US">
                <a:solidFill>
                  <a:srgbClr val="000000"/>
                </a:solidFill>
              </a:rPr>
              <a:pPr>
                <a:defRPr/>
              </a:pPr>
              <a:t>‹#›</a:t>
            </a:fld>
            <a:endParaRPr lang="en-US">
              <a:solidFill>
                <a:srgbClr val="000000"/>
              </a:solidFill>
            </a:endParaRPr>
          </a:p>
        </p:txBody>
      </p:sp>
      <p:sp>
        <p:nvSpPr>
          <p:cNvPr id="6" name="Rectangle 28"/>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26439837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26"/>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6" name="Rectangle 27"/>
          <p:cNvSpPr>
            <a:spLocks noGrp="1" noChangeArrowheads="1"/>
          </p:cNvSpPr>
          <p:nvPr>
            <p:ph type="sldNum" sz="quarter" idx="11"/>
          </p:nvPr>
        </p:nvSpPr>
        <p:spPr>
          <a:ln/>
        </p:spPr>
        <p:txBody>
          <a:bodyPr/>
          <a:lstStyle>
            <a:lvl1pPr>
              <a:defRPr/>
            </a:lvl1pPr>
          </a:lstStyle>
          <a:p>
            <a:pPr>
              <a:defRPr/>
            </a:pPr>
            <a:fld id="{9CDFEB14-DE28-4489-A7B3-4A8D59FD4C43}" type="slidenum">
              <a:rPr lang="en-US">
                <a:solidFill>
                  <a:srgbClr val="000000"/>
                </a:solidFill>
              </a:rPr>
              <a:pPr>
                <a:defRPr/>
              </a:pPr>
              <a:t>‹#›</a:t>
            </a:fld>
            <a:endParaRPr lang="en-US">
              <a:solidFill>
                <a:srgbClr val="000000"/>
              </a:solidFill>
            </a:endParaRPr>
          </a:p>
        </p:txBody>
      </p:sp>
      <p:sp>
        <p:nvSpPr>
          <p:cNvPr id="7" name="Rectangle 28"/>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8417284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26"/>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8" name="Rectangle 27"/>
          <p:cNvSpPr>
            <a:spLocks noGrp="1" noChangeArrowheads="1"/>
          </p:cNvSpPr>
          <p:nvPr>
            <p:ph type="sldNum" sz="quarter" idx="11"/>
          </p:nvPr>
        </p:nvSpPr>
        <p:spPr>
          <a:ln/>
        </p:spPr>
        <p:txBody>
          <a:bodyPr/>
          <a:lstStyle>
            <a:lvl1pPr>
              <a:defRPr/>
            </a:lvl1pPr>
          </a:lstStyle>
          <a:p>
            <a:pPr>
              <a:defRPr/>
            </a:pPr>
            <a:fld id="{A4068081-2058-4B2A-B288-B05A9F9ED9EE}" type="slidenum">
              <a:rPr lang="en-US">
                <a:solidFill>
                  <a:srgbClr val="000000"/>
                </a:solidFill>
              </a:rPr>
              <a:pPr>
                <a:defRPr/>
              </a:pPr>
              <a:t>‹#›</a:t>
            </a:fld>
            <a:endParaRPr lang="en-US">
              <a:solidFill>
                <a:srgbClr val="000000"/>
              </a:solidFill>
            </a:endParaRPr>
          </a:p>
        </p:txBody>
      </p:sp>
      <p:sp>
        <p:nvSpPr>
          <p:cNvPr id="9" name="Rectangle 28"/>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42889536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26"/>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4" name="Rectangle 27"/>
          <p:cNvSpPr>
            <a:spLocks noGrp="1" noChangeArrowheads="1"/>
          </p:cNvSpPr>
          <p:nvPr>
            <p:ph type="sldNum" sz="quarter" idx="11"/>
          </p:nvPr>
        </p:nvSpPr>
        <p:spPr>
          <a:ln/>
        </p:spPr>
        <p:txBody>
          <a:bodyPr/>
          <a:lstStyle>
            <a:lvl1pPr>
              <a:defRPr/>
            </a:lvl1pPr>
          </a:lstStyle>
          <a:p>
            <a:pPr>
              <a:defRPr/>
            </a:pPr>
            <a:fld id="{09BC3D94-ABA6-427C-BCA2-BA93DF6397BC}" type="slidenum">
              <a:rPr lang="en-US">
                <a:solidFill>
                  <a:srgbClr val="000000"/>
                </a:solidFill>
              </a:rPr>
              <a:pPr>
                <a:defRPr/>
              </a:pPr>
              <a:t>‹#›</a:t>
            </a:fld>
            <a:endParaRPr lang="en-US">
              <a:solidFill>
                <a:srgbClr val="000000"/>
              </a:solidFill>
            </a:endParaRPr>
          </a:p>
        </p:txBody>
      </p:sp>
      <p:sp>
        <p:nvSpPr>
          <p:cNvPr id="5" name="Rectangle 28"/>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33771092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6"/>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3" name="Rectangle 27"/>
          <p:cNvSpPr>
            <a:spLocks noGrp="1" noChangeArrowheads="1"/>
          </p:cNvSpPr>
          <p:nvPr>
            <p:ph type="sldNum" sz="quarter" idx="11"/>
          </p:nvPr>
        </p:nvSpPr>
        <p:spPr>
          <a:ln/>
        </p:spPr>
        <p:txBody>
          <a:bodyPr/>
          <a:lstStyle>
            <a:lvl1pPr>
              <a:defRPr/>
            </a:lvl1pPr>
          </a:lstStyle>
          <a:p>
            <a:pPr>
              <a:defRPr/>
            </a:pPr>
            <a:fld id="{EE14B415-2473-4FC0-850B-31FEFA4278F7}" type="slidenum">
              <a:rPr lang="en-US">
                <a:solidFill>
                  <a:srgbClr val="000000"/>
                </a:solidFill>
              </a:rPr>
              <a:pPr>
                <a:defRPr/>
              </a:pPr>
              <a:t>‹#›</a:t>
            </a:fld>
            <a:endParaRPr lang="en-US">
              <a:solidFill>
                <a:srgbClr val="000000"/>
              </a:solidFill>
            </a:endParaRPr>
          </a:p>
        </p:txBody>
      </p:sp>
      <p:sp>
        <p:nvSpPr>
          <p:cNvPr id="4" name="Rectangle 28"/>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10981464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6"/>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6" name="Rectangle 27"/>
          <p:cNvSpPr>
            <a:spLocks noGrp="1" noChangeArrowheads="1"/>
          </p:cNvSpPr>
          <p:nvPr>
            <p:ph type="sldNum" sz="quarter" idx="11"/>
          </p:nvPr>
        </p:nvSpPr>
        <p:spPr>
          <a:ln/>
        </p:spPr>
        <p:txBody>
          <a:bodyPr/>
          <a:lstStyle>
            <a:lvl1pPr>
              <a:defRPr/>
            </a:lvl1pPr>
          </a:lstStyle>
          <a:p>
            <a:pPr>
              <a:defRPr/>
            </a:pPr>
            <a:fld id="{83F93C58-9B17-476A-BF08-DBD9F31E316C}" type="slidenum">
              <a:rPr lang="en-US">
                <a:solidFill>
                  <a:srgbClr val="000000"/>
                </a:solidFill>
              </a:rPr>
              <a:pPr>
                <a:defRPr/>
              </a:pPr>
              <a:t>‹#›</a:t>
            </a:fld>
            <a:endParaRPr lang="en-US">
              <a:solidFill>
                <a:srgbClr val="000000"/>
              </a:solidFill>
            </a:endParaRPr>
          </a:p>
        </p:txBody>
      </p:sp>
      <p:sp>
        <p:nvSpPr>
          <p:cNvPr id="7" name="Rectangle 28"/>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904386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444E45-0431-4BE3-A0D0-40632DCE7930}" type="datetimeFigureOut">
              <a:rPr lang="vi-VN" smtClean="0"/>
              <a:pPr/>
              <a:t>22/04/2019</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8E1FE77-3CF6-45DE-98AF-A21FD4D9FA7C}" type="slidenum">
              <a:rPr lang="vi-VN" smtClean="0"/>
              <a:pPr/>
              <a:t>‹#›</a:t>
            </a:fld>
            <a:endParaRPr lang="vi-VN"/>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6"/>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6" name="Rectangle 27"/>
          <p:cNvSpPr>
            <a:spLocks noGrp="1" noChangeArrowheads="1"/>
          </p:cNvSpPr>
          <p:nvPr>
            <p:ph type="sldNum" sz="quarter" idx="11"/>
          </p:nvPr>
        </p:nvSpPr>
        <p:spPr>
          <a:ln/>
        </p:spPr>
        <p:txBody>
          <a:bodyPr/>
          <a:lstStyle>
            <a:lvl1pPr>
              <a:defRPr/>
            </a:lvl1pPr>
          </a:lstStyle>
          <a:p>
            <a:pPr>
              <a:defRPr/>
            </a:pPr>
            <a:fld id="{67A30E0E-5591-405D-BC2C-1D78EB928565}" type="slidenum">
              <a:rPr lang="en-US">
                <a:solidFill>
                  <a:srgbClr val="000000"/>
                </a:solidFill>
              </a:rPr>
              <a:pPr>
                <a:defRPr/>
              </a:pPr>
              <a:t>‹#›</a:t>
            </a:fld>
            <a:endParaRPr lang="en-US">
              <a:solidFill>
                <a:srgbClr val="000000"/>
              </a:solidFill>
            </a:endParaRPr>
          </a:p>
        </p:txBody>
      </p:sp>
      <p:sp>
        <p:nvSpPr>
          <p:cNvPr id="7" name="Rectangle 28"/>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7334437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26"/>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27"/>
          <p:cNvSpPr>
            <a:spLocks noGrp="1" noChangeArrowheads="1"/>
          </p:cNvSpPr>
          <p:nvPr>
            <p:ph type="sldNum" sz="quarter" idx="11"/>
          </p:nvPr>
        </p:nvSpPr>
        <p:spPr>
          <a:ln/>
        </p:spPr>
        <p:txBody>
          <a:bodyPr/>
          <a:lstStyle>
            <a:lvl1pPr>
              <a:defRPr/>
            </a:lvl1pPr>
          </a:lstStyle>
          <a:p>
            <a:pPr>
              <a:defRPr/>
            </a:pPr>
            <a:fld id="{BD1ED5CF-EF40-4C2F-A5B4-755CB1CDD4C7}" type="slidenum">
              <a:rPr lang="en-US">
                <a:solidFill>
                  <a:srgbClr val="000000"/>
                </a:solidFill>
              </a:rPr>
              <a:pPr>
                <a:defRPr/>
              </a:pPr>
              <a:t>‹#›</a:t>
            </a:fld>
            <a:endParaRPr lang="en-US">
              <a:solidFill>
                <a:srgbClr val="000000"/>
              </a:solidFill>
            </a:endParaRPr>
          </a:p>
        </p:txBody>
      </p:sp>
      <p:sp>
        <p:nvSpPr>
          <p:cNvPr id="6" name="Rectangle 28"/>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2377989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26"/>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27"/>
          <p:cNvSpPr>
            <a:spLocks noGrp="1" noChangeArrowheads="1"/>
          </p:cNvSpPr>
          <p:nvPr>
            <p:ph type="sldNum" sz="quarter" idx="11"/>
          </p:nvPr>
        </p:nvSpPr>
        <p:spPr>
          <a:ln/>
        </p:spPr>
        <p:txBody>
          <a:bodyPr/>
          <a:lstStyle>
            <a:lvl1pPr>
              <a:defRPr/>
            </a:lvl1pPr>
          </a:lstStyle>
          <a:p>
            <a:pPr>
              <a:defRPr/>
            </a:pPr>
            <a:fld id="{6ADBB3C3-2926-4417-894D-11083D76FDFE}" type="slidenum">
              <a:rPr lang="en-US">
                <a:solidFill>
                  <a:srgbClr val="000000"/>
                </a:solidFill>
              </a:rPr>
              <a:pPr>
                <a:defRPr/>
              </a:pPr>
              <a:t>‹#›</a:t>
            </a:fld>
            <a:endParaRPr lang="en-US">
              <a:solidFill>
                <a:srgbClr val="000000"/>
              </a:solidFill>
            </a:endParaRPr>
          </a:p>
        </p:txBody>
      </p:sp>
      <p:sp>
        <p:nvSpPr>
          <p:cNvPr id="6" name="Rectangle 28"/>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32111193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59875" cy="6858000"/>
            <a:chOff x="0" y="0"/>
            <a:chExt cx="5770" cy="4320"/>
          </a:xfrm>
        </p:grpSpPr>
        <p:sp>
          <p:nvSpPr>
            <p:cNvPr id="5"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6"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7"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8" name="Rectangle 6"/>
            <p:cNvSpPr>
              <a:spLocks noChangeArrowheads="1"/>
            </p:cNvSpPr>
            <p:nvPr userDrawn="1"/>
          </p:nvSpPr>
          <p:spPr bwMode="hidden">
            <a:xfrm>
              <a:off x="2256" y="0"/>
              <a:ext cx="240" cy="432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9"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0"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1"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12"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13"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4"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5" name="Rectangle 13"/>
            <p:cNvSpPr>
              <a:spLocks noChangeArrowheads="1"/>
            </p:cNvSpPr>
            <p:nvPr userDrawn="1"/>
          </p:nvSpPr>
          <p:spPr bwMode="hidden">
            <a:xfrm>
              <a:off x="1248" y="0"/>
              <a:ext cx="144" cy="432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6" name="Rectangle 14"/>
            <p:cNvSpPr>
              <a:spLocks noChangeArrowheads="1"/>
            </p:cNvSpPr>
            <p:nvPr userDrawn="1"/>
          </p:nvSpPr>
          <p:spPr bwMode="hidden">
            <a:xfrm>
              <a:off x="3300" y="0"/>
              <a:ext cx="252" cy="432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7"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18"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9"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20"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1"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22"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3"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4" name="Freeform 22"/>
            <p:cNvSpPr>
              <a:spLocks/>
            </p:cNvSpPr>
            <p:nvPr userDrawn="1"/>
          </p:nvSpPr>
          <p:spPr bwMode="hidden">
            <a:xfrm>
              <a:off x="1" y="3875"/>
              <a:ext cx="5760" cy="445"/>
            </a:xfrm>
            <a:custGeom>
              <a:avLst/>
              <a:gdLst>
                <a:gd name="T0" fmla="*/ 5700 w 5760"/>
                <a:gd name="T1" fmla="*/ 86 h 445"/>
                <a:gd name="T2" fmla="*/ 5508 w 5760"/>
                <a:gd name="T3" fmla="*/ 86 h 445"/>
                <a:gd name="T4" fmla="*/ 5454 w 5760"/>
                <a:gd name="T5" fmla="*/ 76 h 445"/>
                <a:gd name="T6" fmla="*/ 5448 w 5760"/>
                <a:gd name="T7" fmla="*/ 65 h 445"/>
                <a:gd name="T8" fmla="*/ 5442 w 5760"/>
                <a:gd name="T9" fmla="*/ 44 h 445"/>
                <a:gd name="T10" fmla="*/ 5414 w 5760"/>
                <a:gd name="T11" fmla="*/ 18 h 445"/>
                <a:gd name="T12" fmla="*/ 5332 w 5760"/>
                <a:gd name="T13" fmla="*/ 7 h 445"/>
                <a:gd name="T14" fmla="*/ 5051 w 5760"/>
                <a:gd name="T15" fmla="*/ 22 h 445"/>
                <a:gd name="T16" fmla="*/ 4986 w 5760"/>
                <a:gd name="T17" fmla="*/ 55 h 445"/>
                <a:gd name="T18" fmla="*/ 4854 w 5760"/>
                <a:gd name="T19" fmla="*/ 102 h 445"/>
                <a:gd name="T20" fmla="*/ 4740 w 5760"/>
                <a:gd name="T21" fmla="*/ 112 h 445"/>
                <a:gd name="T22" fmla="*/ 4662 w 5760"/>
                <a:gd name="T23" fmla="*/ 91 h 445"/>
                <a:gd name="T24" fmla="*/ 4598 w 5760"/>
                <a:gd name="T25" fmla="*/ 25 h 445"/>
                <a:gd name="T26" fmla="*/ 4514 w 5760"/>
                <a:gd name="T27" fmla="*/ 9 h 445"/>
                <a:gd name="T28" fmla="*/ 4410 w 5760"/>
                <a:gd name="T29" fmla="*/ 39 h 445"/>
                <a:gd name="T30" fmla="*/ 4236 w 5760"/>
                <a:gd name="T31" fmla="*/ 81 h 445"/>
                <a:gd name="T32" fmla="*/ 4020 w 5760"/>
                <a:gd name="T33" fmla="*/ 102 h 445"/>
                <a:gd name="T34" fmla="*/ 3810 w 5760"/>
                <a:gd name="T35" fmla="*/ 102 h 445"/>
                <a:gd name="T36" fmla="*/ 3654 w 5760"/>
                <a:gd name="T37" fmla="*/ 76 h 445"/>
                <a:gd name="T38" fmla="*/ 3594 w 5760"/>
                <a:gd name="T39" fmla="*/ 50 h 445"/>
                <a:gd name="T40" fmla="*/ 3528 w 5760"/>
                <a:gd name="T41" fmla="*/ 44 h 445"/>
                <a:gd name="T42" fmla="*/ 3480 w 5760"/>
                <a:gd name="T43" fmla="*/ 55 h 445"/>
                <a:gd name="T44" fmla="*/ 3420 w 5760"/>
                <a:gd name="T45" fmla="*/ 76 h 445"/>
                <a:gd name="T46" fmla="*/ 3048 w 5760"/>
                <a:gd name="T47" fmla="*/ 112 h 445"/>
                <a:gd name="T48" fmla="*/ 2844 w 5760"/>
                <a:gd name="T49" fmla="*/ 128 h 445"/>
                <a:gd name="T50" fmla="*/ 2742 w 5760"/>
                <a:gd name="T51" fmla="*/ 117 h 445"/>
                <a:gd name="T52" fmla="*/ 2710 w 5760"/>
                <a:gd name="T53" fmla="*/ 56 h 445"/>
                <a:gd name="T54" fmla="*/ 2658 w 5760"/>
                <a:gd name="T55" fmla="*/ 50 h 445"/>
                <a:gd name="T56" fmla="*/ 2558 w 5760"/>
                <a:gd name="T57" fmla="*/ 95 h 445"/>
                <a:gd name="T58" fmla="*/ 2444 w 5760"/>
                <a:gd name="T59" fmla="*/ 109 h 445"/>
                <a:gd name="T60" fmla="*/ 2322 w 5760"/>
                <a:gd name="T61" fmla="*/ 91 h 445"/>
                <a:gd name="T62" fmla="*/ 2274 w 5760"/>
                <a:gd name="T63" fmla="*/ 70 h 445"/>
                <a:gd name="T64" fmla="*/ 2185 w 5760"/>
                <a:gd name="T65" fmla="*/ 3 h 445"/>
                <a:gd name="T66" fmla="*/ 2048 w 5760"/>
                <a:gd name="T67" fmla="*/ 64 h 445"/>
                <a:gd name="T68" fmla="*/ 1794 w 5760"/>
                <a:gd name="T69" fmla="*/ 102 h 445"/>
                <a:gd name="T70" fmla="*/ 1560 w 5760"/>
                <a:gd name="T71" fmla="*/ 91 h 445"/>
                <a:gd name="T72" fmla="*/ 1482 w 5760"/>
                <a:gd name="T73" fmla="*/ 76 h 445"/>
                <a:gd name="T74" fmla="*/ 1428 w 5760"/>
                <a:gd name="T75" fmla="*/ 50 h 445"/>
                <a:gd name="T76" fmla="*/ 1374 w 5760"/>
                <a:gd name="T77" fmla="*/ 44 h 445"/>
                <a:gd name="T78" fmla="*/ 1308 w 5760"/>
                <a:gd name="T79" fmla="*/ 55 h 445"/>
                <a:gd name="T80" fmla="*/ 1140 w 5760"/>
                <a:gd name="T81" fmla="*/ 107 h 445"/>
                <a:gd name="T82" fmla="*/ 948 w 5760"/>
                <a:gd name="T83" fmla="*/ 143 h 445"/>
                <a:gd name="T84" fmla="*/ 708 w 5760"/>
                <a:gd name="T85" fmla="*/ 138 h 445"/>
                <a:gd name="T86" fmla="*/ 534 w 5760"/>
                <a:gd name="T87" fmla="*/ 96 h 445"/>
                <a:gd name="T88" fmla="*/ 444 w 5760"/>
                <a:gd name="T89" fmla="*/ 55 h 445"/>
                <a:gd name="T90" fmla="*/ 396 w 5760"/>
                <a:gd name="T91" fmla="*/ 34 h 445"/>
                <a:gd name="T92" fmla="*/ 378 w 5760"/>
                <a:gd name="T93" fmla="*/ 39 h 445"/>
                <a:gd name="T94" fmla="*/ 342 w 5760"/>
                <a:gd name="T95" fmla="*/ 70 h 445"/>
                <a:gd name="T96" fmla="*/ 288 w 5760"/>
                <a:gd name="T97" fmla="*/ 96 h 445"/>
                <a:gd name="T98" fmla="*/ 192 w 5760"/>
                <a:gd name="T99" fmla="*/ 112 h 445"/>
                <a:gd name="T100" fmla="*/ 90 w 5760"/>
                <a:gd name="T101" fmla="*/ 112 h 445"/>
                <a:gd name="T102" fmla="*/ 0 w 5760"/>
                <a:gd name="T103" fmla="*/ 96 h 445"/>
                <a:gd name="T104" fmla="*/ 5760 w 5760"/>
                <a:gd name="T105" fmla="*/ 445 h 44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path>
              </a:pathLst>
            </a:custGeom>
            <a:solidFill>
              <a:schemeClr val="accent2">
                <a:alpha val="50195"/>
              </a:schemeClr>
            </a:solidFill>
            <a:ln>
              <a:noFill/>
            </a:ln>
            <a:extLst>
              <a:ext uri="{91240B29-F687-4F45-9708-019B960494DF}">
                <a14:hiddenLine xmlns:a14="http://schemas.microsoft.com/office/drawing/2010/main" w="9525">
                  <a:solidFill>
                    <a:srgbClr val="F11E8C"/>
                  </a:solidFill>
                  <a:prstDash val="solid"/>
                  <a:round/>
                  <a:headEnd/>
                  <a:tailEnd/>
                </a14:hiddenLine>
              </a:ext>
            </a:extLst>
          </p:spPr>
          <p:txBody>
            <a:bodyPr/>
            <a:lstStyle/>
            <a:p>
              <a:pPr eaLnBrk="0" fontAlgn="base" hangingPunct="0">
                <a:spcBef>
                  <a:spcPct val="0"/>
                </a:spcBef>
                <a:spcAft>
                  <a:spcPct val="0"/>
                </a:spcAft>
              </a:pPr>
              <a:endParaRPr lang="en-US" smtClean="0">
                <a:solidFill>
                  <a:srgbClr val="000000"/>
                </a:solidFill>
              </a:endParaRPr>
            </a:p>
          </p:txBody>
        </p:sp>
        <p:sp>
          <p:nvSpPr>
            <p:cNvPr id="25" name="Freeform 23"/>
            <p:cNvSpPr>
              <a:spLocks/>
            </p:cNvSpPr>
            <p:nvPr userDrawn="1"/>
          </p:nvSpPr>
          <p:spPr bwMode="hidden">
            <a:xfrm>
              <a:off x="0" y="3867"/>
              <a:ext cx="5770" cy="174"/>
            </a:xfrm>
            <a:custGeom>
              <a:avLst/>
              <a:gdLst>
                <a:gd name="T0" fmla="*/ 4993 w 5770"/>
                <a:gd name="T1" fmla="*/ 66 h 174"/>
                <a:gd name="T2" fmla="*/ 4771 w 5770"/>
                <a:gd name="T3" fmla="*/ 132 h 174"/>
                <a:gd name="T4" fmla="*/ 4640 w 5770"/>
                <a:gd name="T5" fmla="*/ 96 h 174"/>
                <a:gd name="T6" fmla="*/ 4598 w 5770"/>
                <a:gd name="T7" fmla="*/ 36 h 174"/>
                <a:gd name="T8" fmla="*/ 4478 w 5770"/>
                <a:gd name="T9" fmla="*/ 30 h 174"/>
                <a:gd name="T10" fmla="*/ 4186 w 5770"/>
                <a:gd name="T11" fmla="*/ 108 h 174"/>
                <a:gd name="T12" fmla="*/ 3815 w 5770"/>
                <a:gd name="T13" fmla="*/ 120 h 174"/>
                <a:gd name="T14" fmla="*/ 3617 w 5770"/>
                <a:gd name="T15" fmla="*/ 72 h 174"/>
                <a:gd name="T16" fmla="*/ 3510 w 5770"/>
                <a:gd name="T17" fmla="*/ 60 h 174"/>
                <a:gd name="T18" fmla="*/ 3336 w 5770"/>
                <a:gd name="T19" fmla="*/ 96 h 174"/>
                <a:gd name="T20" fmla="*/ 2846 w 5770"/>
                <a:gd name="T21" fmla="*/ 150 h 174"/>
                <a:gd name="T22" fmla="*/ 2703 w 5770"/>
                <a:gd name="T23" fmla="*/ 96 h 174"/>
                <a:gd name="T24" fmla="*/ 2619 w 5770"/>
                <a:gd name="T25" fmla="*/ 90 h 174"/>
                <a:gd name="T26" fmla="*/ 2416 w 5770"/>
                <a:gd name="T27" fmla="*/ 132 h 174"/>
                <a:gd name="T28" fmla="*/ 2278 w 5770"/>
                <a:gd name="T29" fmla="*/ 84 h 174"/>
                <a:gd name="T30" fmla="*/ 2151 w 5770"/>
                <a:gd name="T31" fmla="*/ 36 h 174"/>
                <a:gd name="T32" fmla="*/ 1947 w 5770"/>
                <a:gd name="T33" fmla="*/ 120 h 174"/>
                <a:gd name="T34" fmla="*/ 1525 w 5770"/>
                <a:gd name="T35" fmla="*/ 102 h 174"/>
                <a:gd name="T36" fmla="*/ 1429 w 5770"/>
                <a:gd name="T37" fmla="*/ 60 h 174"/>
                <a:gd name="T38" fmla="*/ 1333 w 5770"/>
                <a:gd name="T39" fmla="*/ 60 h 174"/>
                <a:gd name="T40" fmla="*/ 1058 w 5770"/>
                <a:gd name="T41" fmla="*/ 150 h 174"/>
                <a:gd name="T42" fmla="*/ 652 w 5770"/>
                <a:gd name="T43" fmla="*/ 150 h 174"/>
                <a:gd name="T44" fmla="*/ 442 w 5770"/>
                <a:gd name="T45" fmla="*/ 66 h 174"/>
                <a:gd name="T46" fmla="*/ 377 w 5770"/>
                <a:gd name="T47" fmla="*/ 48 h 174"/>
                <a:gd name="T48" fmla="*/ 305 w 5770"/>
                <a:gd name="T49" fmla="*/ 108 h 174"/>
                <a:gd name="T50" fmla="*/ 144 w 5770"/>
                <a:gd name="T51" fmla="*/ 138 h 174"/>
                <a:gd name="T52" fmla="*/ 0 w 5770"/>
                <a:gd name="T53" fmla="*/ 96 h 174"/>
                <a:gd name="T54" fmla="*/ 167 w 5770"/>
                <a:gd name="T55" fmla="*/ 120 h 174"/>
                <a:gd name="T56" fmla="*/ 323 w 5770"/>
                <a:gd name="T57" fmla="*/ 84 h 174"/>
                <a:gd name="T58" fmla="*/ 383 w 5770"/>
                <a:gd name="T59" fmla="*/ 24 h 174"/>
                <a:gd name="T60" fmla="*/ 460 w 5770"/>
                <a:gd name="T61" fmla="*/ 60 h 174"/>
                <a:gd name="T62" fmla="*/ 706 w 5770"/>
                <a:gd name="T63" fmla="*/ 144 h 174"/>
                <a:gd name="T64" fmla="*/ 1100 w 5770"/>
                <a:gd name="T65" fmla="*/ 120 h 174"/>
                <a:gd name="T66" fmla="*/ 1345 w 5770"/>
                <a:gd name="T67" fmla="*/ 36 h 174"/>
                <a:gd name="T68" fmla="*/ 1441 w 5770"/>
                <a:gd name="T69" fmla="*/ 48 h 174"/>
                <a:gd name="T70" fmla="*/ 1561 w 5770"/>
                <a:gd name="T71" fmla="*/ 90 h 174"/>
                <a:gd name="T72" fmla="*/ 1971 w 5770"/>
                <a:gd name="T73" fmla="*/ 96 h 174"/>
                <a:gd name="T74" fmla="*/ 2235 w 5770"/>
                <a:gd name="T75" fmla="*/ 3 h 174"/>
                <a:gd name="T76" fmla="*/ 2350 w 5770"/>
                <a:gd name="T77" fmla="*/ 102 h 174"/>
                <a:gd name="T78" fmla="*/ 2559 w 5770"/>
                <a:gd name="T79" fmla="*/ 96 h 174"/>
                <a:gd name="T80" fmla="*/ 2715 w 5770"/>
                <a:gd name="T81" fmla="*/ 24 h 174"/>
                <a:gd name="T82" fmla="*/ 2792 w 5770"/>
                <a:gd name="T83" fmla="*/ 132 h 174"/>
                <a:gd name="T84" fmla="*/ 3127 w 5770"/>
                <a:gd name="T85" fmla="*/ 102 h 174"/>
                <a:gd name="T86" fmla="*/ 3486 w 5770"/>
                <a:gd name="T87" fmla="*/ 48 h 174"/>
                <a:gd name="T88" fmla="*/ 3582 w 5770"/>
                <a:gd name="T89" fmla="*/ 42 h 174"/>
                <a:gd name="T90" fmla="*/ 3731 w 5770"/>
                <a:gd name="T91" fmla="*/ 90 h 174"/>
                <a:gd name="T92" fmla="*/ 4078 w 5770"/>
                <a:gd name="T93" fmla="*/ 102 h 174"/>
                <a:gd name="T94" fmla="*/ 4419 w 5770"/>
                <a:gd name="T95" fmla="*/ 30 h 174"/>
                <a:gd name="T96" fmla="*/ 4574 w 5770"/>
                <a:gd name="T97" fmla="*/ 6 h 174"/>
                <a:gd name="T98" fmla="*/ 4628 w 5770"/>
                <a:gd name="T99" fmla="*/ 60 h 174"/>
                <a:gd name="T100" fmla="*/ 4724 w 5770"/>
                <a:gd name="T101" fmla="*/ 108 h 174"/>
                <a:gd name="T102" fmla="*/ 4927 w 5770"/>
                <a:gd name="T103" fmla="*/ 84 h 174"/>
                <a:gd name="T104" fmla="*/ 5118 w 5770"/>
                <a:gd name="T105" fmla="*/ 14 h 174"/>
                <a:gd name="T106" fmla="*/ 5280 w 5770"/>
                <a:gd name="T107" fmla="*/ 9 h 174"/>
                <a:gd name="T108" fmla="*/ 5453 w 5770"/>
                <a:gd name="T109" fmla="*/ 36 h 174"/>
                <a:gd name="T110" fmla="*/ 5465 w 5770"/>
                <a:gd name="T111" fmla="*/ 72 h 174"/>
                <a:gd name="T112" fmla="*/ 5656 w 5770"/>
                <a:gd name="T113" fmla="*/ 90 h 174"/>
                <a:gd name="T114" fmla="*/ 5710 w 5770"/>
                <a:gd name="T115" fmla="*/ 102 h 174"/>
                <a:gd name="T116" fmla="*/ 5477 w 5770"/>
                <a:gd name="T117" fmla="*/ 90 h 174"/>
                <a:gd name="T118" fmla="*/ 5453 w 5770"/>
                <a:gd name="T119" fmla="*/ 60 h 174"/>
                <a:gd name="T120" fmla="*/ 5393 w 5770"/>
                <a:gd name="T121" fmla="*/ 30 h 174"/>
                <a:gd name="T122" fmla="*/ 5219 w 5770"/>
                <a:gd name="T123" fmla="*/ 24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pPr eaLnBrk="0" fontAlgn="base" hangingPunct="0">
                <a:spcBef>
                  <a:spcPct val="0"/>
                </a:spcBef>
                <a:spcAft>
                  <a:spcPct val="0"/>
                </a:spcAft>
                <a:defRPr/>
              </a:pPr>
              <a:endParaRPr lang="vi-VN">
                <a:solidFill>
                  <a:srgbClr val="000000"/>
                </a:solidFill>
              </a:endParaRPr>
            </a:p>
          </p:txBody>
        </p:sp>
      </p:grpSp>
      <p:sp>
        <p:nvSpPr>
          <p:cNvPr id="181272" name="Rectangle 24"/>
          <p:cNvSpPr>
            <a:spLocks noGrp="1" noChangeArrowheads="1"/>
          </p:cNvSpPr>
          <p:nvPr>
            <p:ph type="ctrTitle" sz="quarter"/>
          </p:nvPr>
        </p:nvSpPr>
        <p:spPr>
          <a:xfrm>
            <a:off x="685800" y="1600200"/>
            <a:ext cx="7772400" cy="1828800"/>
          </a:xfrm>
        </p:spPr>
        <p:txBody>
          <a:bodyPr/>
          <a:lstStyle>
            <a:lvl1pPr>
              <a:defRPr sz="4800"/>
            </a:lvl1pPr>
          </a:lstStyle>
          <a:p>
            <a:pPr lvl="0"/>
            <a:r>
              <a:rPr lang="en-US" noProof="0" smtClean="0"/>
              <a:t>Click to edit Master title style</a:t>
            </a:r>
          </a:p>
        </p:txBody>
      </p:sp>
      <p:sp>
        <p:nvSpPr>
          <p:cNvPr id="181273" name="Rectangle 2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26" name="Rectangle 26"/>
          <p:cNvSpPr>
            <a:spLocks noGrp="1" noChangeArrowheads="1"/>
          </p:cNvSpPr>
          <p:nvPr>
            <p:ph type="dt" sz="quarter" idx="10"/>
          </p:nvPr>
        </p:nvSpPr>
        <p:spPr>
          <a:xfrm>
            <a:off x="457200" y="6243638"/>
            <a:ext cx="2133600" cy="457200"/>
          </a:xfrm>
        </p:spPr>
        <p:txBody>
          <a:bodyPr/>
          <a:lstStyle>
            <a:lvl1pPr>
              <a:defRPr/>
            </a:lvl1pPr>
          </a:lstStyle>
          <a:p>
            <a:pPr>
              <a:defRPr/>
            </a:pPr>
            <a:endParaRPr lang="en-US">
              <a:solidFill>
                <a:srgbClr val="000000"/>
              </a:solidFill>
            </a:endParaRPr>
          </a:p>
        </p:txBody>
      </p:sp>
      <p:sp>
        <p:nvSpPr>
          <p:cNvPr id="27" name="Rectangle 27"/>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28" name="Rectangle 28"/>
          <p:cNvSpPr>
            <a:spLocks noGrp="1" noChangeArrowheads="1"/>
          </p:cNvSpPr>
          <p:nvPr>
            <p:ph type="sldNum" sz="quarter" idx="12"/>
          </p:nvPr>
        </p:nvSpPr>
        <p:spPr/>
        <p:txBody>
          <a:bodyPr/>
          <a:lstStyle>
            <a:lvl1pPr>
              <a:defRPr/>
            </a:lvl1pPr>
          </a:lstStyle>
          <a:p>
            <a:pPr>
              <a:defRPr/>
            </a:pPr>
            <a:fld id="{08D57558-1BFB-4557-B3C6-42CD21BDFD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152593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26"/>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27"/>
          <p:cNvSpPr>
            <a:spLocks noGrp="1" noChangeArrowheads="1"/>
          </p:cNvSpPr>
          <p:nvPr>
            <p:ph type="sldNum" sz="quarter" idx="11"/>
          </p:nvPr>
        </p:nvSpPr>
        <p:spPr>
          <a:ln/>
        </p:spPr>
        <p:txBody>
          <a:bodyPr/>
          <a:lstStyle>
            <a:lvl1pPr>
              <a:defRPr/>
            </a:lvl1pPr>
          </a:lstStyle>
          <a:p>
            <a:pPr>
              <a:defRPr/>
            </a:pPr>
            <a:fld id="{DF613B98-8B6F-4D8E-B130-741399F79072}" type="slidenum">
              <a:rPr lang="en-US">
                <a:solidFill>
                  <a:srgbClr val="000000"/>
                </a:solidFill>
              </a:rPr>
              <a:pPr>
                <a:defRPr/>
              </a:pPr>
              <a:t>‹#›</a:t>
            </a:fld>
            <a:endParaRPr lang="en-US">
              <a:solidFill>
                <a:srgbClr val="000000"/>
              </a:solidFill>
            </a:endParaRPr>
          </a:p>
        </p:txBody>
      </p:sp>
      <p:sp>
        <p:nvSpPr>
          <p:cNvPr id="6" name="Rectangle 28"/>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40953623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6"/>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27"/>
          <p:cNvSpPr>
            <a:spLocks noGrp="1" noChangeArrowheads="1"/>
          </p:cNvSpPr>
          <p:nvPr>
            <p:ph type="sldNum" sz="quarter" idx="11"/>
          </p:nvPr>
        </p:nvSpPr>
        <p:spPr>
          <a:ln/>
        </p:spPr>
        <p:txBody>
          <a:bodyPr/>
          <a:lstStyle>
            <a:lvl1pPr>
              <a:defRPr/>
            </a:lvl1pPr>
          </a:lstStyle>
          <a:p>
            <a:pPr>
              <a:defRPr/>
            </a:pPr>
            <a:fld id="{1222A2F6-CFE4-43E5-A59A-14DF16D44B97}" type="slidenum">
              <a:rPr lang="en-US">
                <a:solidFill>
                  <a:srgbClr val="000000"/>
                </a:solidFill>
              </a:rPr>
              <a:pPr>
                <a:defRPr/>
              </a:pPr>
              <a:t>‹#›</a:t>
            </a:fld>
            <a:endParaRPr lang="en-US">
              <a:solidFill>
                <a:srgbClr val="000000"/>
              </a:solidFill>
            </a:endParaRPr>
          </a:p>
        </p:txBody>
      </p:sp>
      <p:sp>
        <p:nvSpPr>
          <p:cNvPr id="6" name="Rectangle 28"/>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26439837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26"/>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6" name="Rectangle 27"/>
          <p:cNvSpPr>
            <a:spLocks noGrp="1" noChangeArrowheads="1"/>
          </p:cNvSpPr>
          <p:nvPr>
            <p:ph type="sldNum" sz="quarter" idx="11"/>
          </p:nvPr>
        </p:nvSpPr>
        <p:spPr>
          <a:ln/>
        </p:spPr>
        <p:txBody>
          <a:bodyPr/>
          <a:lstStyle>
            <a:lvl1pPr>
              <a:defRPr/>
            </a:lvl1pPr>
          </a:lstStyle>
          <a:p>
            <a:pPr>
              <a:defRPr/>
            </a:pPr>
            <a:fld id="{9CDFEB14-DE28-4489-A7B3-4A8D59FD4C43}" type="slidenum">
              <a:rPr lang="en-US">
                <a:solidFill>
                  <a:srgbClr val="000000"/>
                </a:solidFill>
              </a:rPr>
              <a:pPr>
                <a:defRPr/>
              </a:pPr>
              <a:t>‹#›</a:t>
            </a:fld>
            <a:endParaRPr lang="en-US">
              <a:solidFill>
                <a:srgbClr val="000000"/>
              </a:solidFill>
            </a:endParaRPr>
          </a:p>
        </p:txBody>
      </p:sp>
      <p:sp>
        <p:nvSpPr>
          <p:cNvPr id="7" name="Rectangle 28"/>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8417284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26"/>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8" name="Rectangle 27"/>
          <p:cNvSpPr>
            <a:spLocks noGrp="1" noChangeArrowheads="1"/>
          </p:cNvSpPr>
          <p:nvPr>
            <p:ph type="sldNum" sz="quarter" idx="11"/>
          </p:nvPr>
        </p:nvSpPr>
        <p:spPr>
          <a:ln/>
        </p:spPr>
        <p:txBody>
          <a:bodyPr/>
          <a:lstStyle>
            <a:lvl1pPr>
              <a:defRPr/>
            </a:lvl1pPr>
          </a:lstStyle>
          <a:p>
            <a:pPr>
              <a:defRPr/>
            </a:pPr>
            <a:fld id="{A4068081-2058-4B2A-B288-B05A9F9ED9EE}" type="slidenum">
              <a:rPr lang="en-US">
                <a:solidFill>
                  <a:srgbClr val="000000"/>
                </a:solidFill>
              </a:rPr>
              <a:pPr>
                <a:defRPr/>
              </a:pPr>
              <a:t>‹#›</a:t>
            </a:fld>
            <a:endParaRPr lang="en-US">
              <a:solidFill>
                <a:srgbClr val="000000"/>
              </a:solidFill>
            </a:endParaRPr>
          </a:p>
        </p:txBody>
      </p:sp>
      <p:sp>
        <p:nvSpPr>
          <p:cNvPr id="9" name="Rectangle 28"/>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428895361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26"/>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4" name="Rectangle 27"/>
          <p:cNvSpPr>
            <a:spLocks noGrp="1" noChangeArrowheads="1"/>
          </p:cNvSpPr>
          <p:nvPr>
            <p:ph type="sldNum" sz="quarter" idx="11"/>
          </p:nvPr>
        </p:nvSpPr>
        <p:spPr>
          <a:ln/>
        </p:spPr>
        <p:txBody>
          <a:bodyPr/>
          <a:lstStyle>
            <a:lvl1pPr>
              <a:defRPr/>
            </a:lvl1pPr>
          </a:lstStyle>
          <a:p>
            <a:pPr>
              <a:defRPr/>
            </a:pPr>
            <a:fld id="{09BC3D94-ABA6-427C-BCA2-BA93DF6397BC}" type="slidenum">
              <a:rPr lang="en-US">
                <a:solidFill>
                  <a:srgbClr val="000000"/>
                </a:solidFill>
              </a:rPr>
              <a:pPr>
                <a:defRPr/>
              </a:pPr>
              <a:t>‹#›</a:t>
            </a:fld>
            <a:endParaRPr lang="en-US">
              <a:solidFill>
                <a:srgbClr val="000000"/>
              </a:solidFill>
            </a:endParaRPr>
          </a:p>
        </p:txBody>
      </p:sp>
      <p:sp>
        <p:nvSpPr>
          <p:cNvPr id="5" name="Rectangle 28"/>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33771092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6"/>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3" name="Rectangle 27"/>
          <p:cNvSpPr>
            <a:spLocks noGrp="1" noChangeArrowheads="1"/>
          </p:cNvSpPr>
          <p:nvPr>
            <p:ph type="sldNum" sz="quarter" idx="11"/>
          </p:nvPr>
        </p:nvSpPr>
        <p:spPr>
          <a:ln/>
        </p:spPr>
        <p:txBody>
          <a:bodyPr/>
          <a:lstStyle>
            <a:lvl1pPr>
              <a:defRPr/>
            </a:lvl1pPr>
          </a:lstStyle>
          <a:p>
            <a:pPr>
              <a:defRPr/>
            </a:pPr>
            <a:fld id="{EE14B415-2473-4FC0-850B-31FEFA4278F7}" type="slidenum">
              <a:rPr lang="en-US">
                <a:solidFill>
                  <a:srgbClr val="000000"/>
                </a:solidFill>
              </a:rPr>
              <a:pPr>
                <a:defRPr/>
              </a:pPr>
              <a:t>‹#›</a:t>
            </a:fld>
            <a:endParaRPr lang="en-US">
              <a:solidFill>
                <a:srgbClr val="000000"/>
              </a:solidFill>
            </a:endParaRPr>
          </a:p>
        </p:txBody>
      </p:sp>
      <p:sp>
        <p:nvSpPr>
          <p:cNvPr id="4" name="Rectangle 28"/>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1098146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F444E45-0431-4BE3-A0D0-40632DCE7930}" type="datetimeFigureOut">
              <a:rPr lang="vi-VN" smtClean="0"/>
              <a:pPr/>
              <a:t>22/04/2019</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a:xfrm>
            <a:off x="7924800" y="6416675"/>
            <a:ext cx="762000" cy="365125"/>
          </a:xfrm>
        </p:spPr>
        <p:txBody>
          <a:bodyPr/>
          <a:lstStyle/>
          <a:p>
            <a:fld id="{E8E1FE77-3CF6-45DE-98AF-A21FD4D9FA7C}" type="slidenum">
              <a:rPr lang="vi-VN" smtClean="0"/>
              <a:pPr/>
              <a:t>‹#›</a:t>
            </a:fld>
            <a:endParaRPr lang="vi-VN"/>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6"/>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6" name="Rectangle 27"/>
          <p:cNvSpPr>
            <a:spLocks noGrp="1" noChangeArrowheads="1"/>
          </p:cNvSpPr>
          <p:nvPr>
            <p:ph type="sldNum" sz="quarter" idx="11"/>
          </p:nvPr>
        </p:nvSpPr>
        <p:spPr>
          <a:ln/>
        </p:spPr>
        <p:txBody>
          <a:bodyPr/>
          <a:lstStyle>
            <a:lvl1pPr>
              <a:defRPr/>
            </a:lvl1pPr>
          </a:lstStyle>
          <a:p>
            <a:pPr>
              <a:defRPr/>
            </a:pPr>
            <a:fld id="{83F93C58-9B17-476A-BF08-DBD9F31E316C}" type="slidenum">
              <a:rPr lang="en-US">
                <a:solidFill>
                  <a:srgbClr val="000000"/>
                </a:solidFill>
              </a:rPr>
              <a:pPr>
                <a:defRPr/>
              </a:pPr>
              <a:t>‹#›</a:t>
            </a:fld>
            <a:endParaRPr lang="en-US">
              <a:solidFill>
                <a:srgbClr val="000000"/>
              </a:solidFill>
            </a:endParaRPr>
          </a:p>
        </p:txBody>
      </p:sp>
      <p:sp>
        <p:nvSpPr>
          <p:cNvPr id="7" name="Rectangle 28"/>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9043860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6"/>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6" name="Rectangle 27"/>
          <p:cNvSpPr>
            <a:spLocks noGrp="1" noChangeArrowheads="1"/>
          </p:cNvSpPr>
          <p:nvPr>
            <p:ph type="sldNum" sz="quarter" idx="11"/>
          </p:nvPr>
        </p:nvSpPr>
        <p:spPr>
          <a:ln/>
        </p:spPr>
        <p:txBody>
          <a:bodyPr/>
          <a:lstStyle>
            <a:lvl1pPr>
              <a:defRPr/>
            </a:lvl1pPr>
          </a:lstStyle>
          <a:p>
            <a:pPr>
              <a:defRPr/>
            </a:pPr>
            <a:fld id="{67A30E0E-5591-405D-BC2C-1D78EB928565}" type="slidenum">
              <a:rPr lang="en-US">
                <a:solidFill>
                  <a:srgbClr val="000000"/>
                </a:solidFill>
              </a:rPr>
              <a:pPr>
                <a:defRPr/>
              </a:pPr>
              <a:t>‹#›</a:t>
            </a:fld>
            <a:endParaRPr lang="en-US">
              <a:solidFill>
                <a:srgbClr val="000000"/>
              </a:solidFill>
            </a:endParaRPr>
          </a:p>
        </p:txBody>
      </p:sp>
      <p:sp>
        <p:nvSpPr>
          <p:cNvPr id="7" name="Rectangle 28"/>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7334437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26"/>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27"/>
          <p:cNvSpPr>
            <a:spLocks noGrp="1" noChangeArrowheads="1"/>
          </p:cNvSpPr>
          <p:nvPr>
            <p:ph type="sldNum" sz="quarter" idx="11"/>
          </p:nvPr>
        </p:nvSpPr>
        <p:spPr>
          <a:ln/>
        </p:spPr>
        <p:txBody>
          <a:bodyPr/>
          <a:lstStyle>
            <a:lvl1pPr>
              <a:defRPr/>
            </a:lvl1pPr>
          </a:lstStyle>
          <a:p>
            <a:pPr>
              <a:defRPr/>
            </a:pPr>
            <a:fld id="{BD1ED5CF-EF40-4C2F-A5B4-755CB1CDD4C7}" type="slidenum">
              <a:rPr lang="en-US">
                <a:solidFill>
                  <a:srgbClr val="000000"/>
                </a:solidFill>
              </a:rPr>
              <a:pPr>
                <a:defRPr/>
              </a:pPr>
              <a:t>‹#›</a:t>
            </a:fld>
            <a:endParaRPr lang="en-US">
              <a:solidFill>
                <a:srgbClr val="000000"/>
              </a:solidFill>
            </a:endParaRPr>
          </a:p>
        </p:txBody>
      </p:sp>
      <p:sp>
        <p:nvSpPr>
          <p:cNvPr id="6" name="Rectangle 28"/>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23779895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26"/>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27"/>
          <p:cNvSpPr>
            <a:spLocks noGrp="1" noChangeArrowheads="1"/>
          </p:cNvSpPr>
          <p:nvPr>
            <p:ph type="sldNum" sz="quarter" idx="11"/>
          </p:nvPr>
        </p:nvSpPr>
        <p:spPr>
          <a:ln/>
        </p:spPr>
        <p:txBody>
          <a:bodyPr/>
          <a:lstStyle>
            <a:lvl1pPr>
              <a:defRPr/>
            </a:lvl1pPr>
          </a:lstStyle>
          <a:p>
            <a:pPr>
              <a:defRPr/>
            </a:pPr>
            <a:fld id="{6ADBB3C3-2926-4417-894D-11083D76FDFE}" type="slidenum">
              <a:rPr lang="en-US">
                <a:solidFill>
                  <a:srgbClr val="000000"/>
                </a:solidFill>
              </a:rPr>
              <a:pPr>
                <a:defRPr/>
              </a:pPr>
              <a:t>‹#›</a:t>
            </a:fld>
            <a:endParaRPr lang="en-US">
              <a:solidFill>
                <a:srgbClr val="000000"/>
              </a:solidFill>
            </a:endParaRPr>
          </a:p>
        </p:txBody>
      </p:sp>
      <p:sp>
        <p:nvSpPr>
          <p:cNvPr id="6" name="Rectangle 28"/>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3211119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F444E45-0431-4BE3-A0D0-40632DCE7930}" type="datetimeFigureOut">
              <a:rPr lang="vi-VN" smtClean="0"/>
              <a:pPr/>
              <a:t>22/04/2019</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8E1FE77-3CF6-45DE-98AF-A21FD4D9FA7C}" type="slidenum">
              <a:rPr lang="vi-VN" smtClean="0"/>
              <a:pPr/>
              <a:t>‹#›</a:t>
            </a:fld>
            <a:endParaRPr lang="vi-V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F444E45-0431-4BE3-A0D0-40632DCE7930}" type="datetimeFigureOut">
              <a:rPr lang="vi-VN" smtClean="0"/>
              <a:pPr/>
              <a:t>22/04/2019</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E8E1FE77-3CF6-45DE-98AF-A21FD4D9FA7C}" type="slidenum">
              <a:rPr lang="vi-VN" smtClean="0"/>
              <a:pPr/>
              <a:t>‹#›</a:t>
            </a:fld>
            <a:endParaRPr lang="vi-V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F444E45-0431-4BE3-A0D0-40632DCE7930}" type="datetimeFigureOut">
              <a:rPr lang="vi-VN" smtClean="0"/>
              <a:pPr/>
              <a:t>22/04/2019</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E8E1FE77-3CF6-45DE-98AF-A21FD4D9FA7C}" type="slidenum">
              <a:rPr lang="vi-VN" smtClean="0"/>
              <a:pPr/>
              <a:t>‹#›</a:t>
            </a:fld>
            <a:endParaRPr lang="vi-V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444E45-0431-4BE3-A0D0-40632DCE7930}" type="datetimeFigureOut">
              <a:rPr lang="vi-VN" smtClean="0"/>
              <a:pPr/>
              <a:t>22/04/2019</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E8E1FE77-3CF6-45DE-98AF-A21FD4D9FA7C}" type="slidenum">
              <a:rPr lang="vi-VN" smtClean="0"/>
              <a:pPr/>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F444E45-0431-4BE3-A0D0-40632DCE7930}" type="datetimeFigureOut">
              <a:rPr lang="vi-VN" smtClean="0"/>
              <a:pPr/>
              <a:t>22/04/2019</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8E1FE77-3CF6-45DE-98AF-A21FD4D9FA7C}" type="slidenum">
              <a:rPr lang="vi-VN" smtClean="0"/>
              <a:pPr/>
              <a:t>‹#›</a:t>
            </a:fld>
            <a:endParaRPr lang="vi-V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F444E45-0431-4BE3-A0D0-40632DCE7930}" type="datetimeFigureOut">
              <a:rPr lang="vi-VN" smtClean="0"/>
              <a:pPr/>
              <a:t>22/04/2019</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8E1FE77-3CF6-45DE-98AF-A21FD4D9FA7C}" type="slidenum">
              <a:rPr lang="vi-VN" smtClean="0"/>
              <a:pPr/>
              <a:t>‹#›</a:t>
            </a:fld>
            <a:endParaRPr lang="vi-V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F444E45-0431-4BE3-A0D0-40632DCE7930}" type="datetimeFigureOut">
              <a:rPr lang="vi-VN" smtClean="0"/>
              <a:pPr/>
              <a:t>22/04/2019</a:t>
            </a:fld>
            <a:endParaRPr lang="vi-VN"/>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vi-VN"/>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E8E1FE77-3CF6-45DE-98AF-A21FD4D9FA7C}" type="slidenum">
              <a:rPr lang="vi-VN" smtClean="0"/>
              <a:pPr/>
              <a:t>‹#›</a:t>
            </a:fld>
            <a:endParaRPr lang="vi-VN"/>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4100" b="1" i="0" u="none"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b="0" i="0" u="none"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9159875" cy="6858000"/>
            <a:chOff x="0" y="0"/>
            <a:chExt cx="5770" cy="4320"/>
          </a:xfrm>
        </p:grpSpPr>
        <p:sp>
          <p:nvSpPr>
            <p:cNvPr id="180227"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2057"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058"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059" name="Rectangle 6"/>
            <p:cNvSpPr>
              <a:spLocks noChangeArrowheads="1"/>
            </p:cNvSpPr>
            <p:nvPr userDrawn="1"/>
          </p:nvSpPr>
          <p:spPr bwMode="hidden">
            <a:xfrm>
              <a:off x="2256" y="0"/>
              <a:ext cx="240" cy="432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060"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061"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80233"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180234"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2064"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065"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066" name="Rectangle 13"/>
            <p:cNvSpPr>
              <a:spLocks noChangeArrowheads="1"/>
            </p:cNvSpPr>
            <p:nvPr userDrawn="1"/>
          </p:nvSpPr>
          <p:spPr bwMode="hidden">
            <a:xfrm>
              <a:off x="1248" y="0"/>
              <a:ext cx="144" cy="432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067" name="Rectangle 14"/>
            <p:cNvSpPr>
              <a:spLocks noChangeArrowheads="1"/>
            </p:cNvSpPr>
            <p:nvPr userDrawn="1"/>
          </p:nvSpPr>
          <p:spPr bwMode="hidden">
            <a:xfrm>
              <a:off x="3300" y="0"/>
              <a:ext cx="252" cy="432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80239"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2069"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80241"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2071"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80243"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2073"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074"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075" name="Freeform 22"/>
            <p:cNvSpPr>
              <a:spLocks/>
            </p:cNvSpPr>
            <p:nvPr userDrawn="1"/>
          </p:nvSpPr>
          <p:spPr bwMode="hidden">
            <a:xfrm>
              <a:off x="1" y="3875"/>
              <a:ext cx="5760" cy="445"/>
            </a:xfrm>
            <a:custGeom>
              <a:avLst/>
              <a:gdLst>
                <a:gd name="T0" fmla="*/ 5700 w 5760"/>
                <a:gd name="T1" fmla="*/ 86 h 445"/>
                <a:gd name="T2" fmla="*/ 5508 w 5760"/>
                <a:gd name="T3" fmla="*/ 86 h 445"/>
                <a:gd name="T4" fmla="*/ 5454 w 5760"/>
                <a:gd name="T5" fmla="*/ 76 h 445"/>
                <a:gd name="T6" fmla="*/ 5448 w 5760"/>
                <a:gd name="T7" fmla="*/ 65 h 445"/>
                <a:gd name="T8" fmla="*/ 5442 w 5760"/>
                <a:gd name="T9" fmla="*/ 44 h 445"/>
                <a:gd name="T10" fmla="*/ 5414 w 5760"/>
                <a:gd name="T11" fmla="*/ 18 h 445"/>
                <a:gd name="T12" fmla="*/ 5332 w 5760"/>
                <a:gd name="T13" fmla="*/ 7 h 445"/>
                <a:gd name="T14" fmla="*/ 5051 w 5760"/>
                <a:gd name="T15" fmla="*/ 22 h 445"/>
                <a:gd name="T16" fmla="*/ 4986 w 5760"/>
                <a:gd name="T17" fmla="*/ 55 h 445"/>
                <a:gd name="T18" fmla="*/ 4854 w 5760"/>
                <a:gd name="T19" fmla="*/ 102 h 445"/>
                <a:gd name="T20" fmla="*/ 4740 w 5760"/>
                <a:gd name="T21" fmla="*/ 112 h 445"/>
                <a:gd name="T22" fmla="*/ 4662 w 5760"/>
                <a:gd name="T23" fmla="*/ 91 h 445"/>
                <a:gd name="T24" fmla="*/ 4598 w 5760"/>
                <a:gd name="T25" fmla="*/ 25 h 445"/>
                <a:gd name="T26" fmla="*/ 4514 w 5760"/>
                <a:gd name="T27" fmla="*/ 9 h 445"/>
                <a:gd name="T28" fmla="*/ 4410 w 5760"/>
                <a:gd name="T29" fmla="*/ 39 h 445"/>
                <a:gd name="T30" fmla="*/ 4236 w 5760"/>
                <a:gd name="T31" fmla="*/ 81 h 445"/>
                <a:gd name="T32" fmla="*/ 4020 w 5760"/>
                <a:gd name="T33" fmla="*/ 102 h 445"/>
                <a:gd name="T34" fmla="*/ 3810 w 5760"/>
                <a:gd name="T35" fmla="*/ 102 h 445"/>
                <a:gd name="T36" fmla="*/ 3654 w 5760"/>
                <a:gd name="T37" fmla="*/ 76 h 445"/>
                <a:gd name="T38" fmla="*/ 3594 w 5760"/>
                <a:gd name="T39" fmla="*/ 50 h 445"/>
                <a:gd name="T40" fmla="*/ 3528 w 5760"/>
                <a:gd name="T41" fmla="*/ 44 h 445"/>
                <a:gd name="T42" fmla="*/ 3480 w 5760"/>
                <a:gd name="T43" fmla="*/ 55 h 445"/>
                <a:gd name="T44" fmla="*/ 3420 w 5760"/>
                <a:gd name="T45" fmla="*/ 76 h 445"/>
                <a:gd name="T46" fmla="*/ 3048 w 5760"/>
                <a:gd name="T47" fmla="*/ 112 h 445"/>
                <a:gd name="T48" fmla="*/ 2844 w 5760"/>
                <a:gd name="T49" fmla="*/ 128 h 445"/>
                <a:gd name="T50" fmla="*/ 2742 w 5760"/>
                <a:gd name="T51" fmla="*/ 117 h 445"/>
                <a:gd name="T52" fmla="*/ 2710 w 5760"/>
                <a:gd name="T53" fmla="*/ 56 h 445"/>
                <a:gd name="T54" fmla="*/ 2658 w 5760"/>
                <a:gd name="T55" fmla="*/ 50 h 445"/>
                <a:gd name="T56" fmla="*/ 2558 w 5760"/>
                <a:gd name="T57" fmla="*/ 95 h 445"/>
                <a:gd name="T58" fmla="*/ 2444 w 5760"/>
                <a:gd name="T59" fmla="*/ 109 h 445"/>
                <a:gd name="T60" fmla="*/ 2322 w 5760"/>
                <a:gd name="T61" fmla="*/ 91 h 445"/>
                <a:gd name="T62" fmla="*/ 2274 w 5760"/>
                <a:gd name="T63" fmla="*/ 70 h 445"/>
                <a:gd name="T64" fmla="*/ 2185 w 5760"/>
                <a:gd name="T65" fmla="*/ 3 h 445"/>
                <a:gd name="T66" fmla="*/ 2048 w 5760"/>
                <a:gd name="T67" fmla="*/ 64 h 445"/>
                <a:gd name="T68" fmla="*/ 1794 w 5760"/>
                <a:gd name="T69" fmla="*/ 102 h 445"/>
                <a:gd name="T70" fmla="*/ 1560 w 5760"/>
                <a:gd name="T71" fmla="*/ 91 h 445"/>
                <a:gd name="T72" fmla="*/ 1482 w 5760"/>
                <a:gd name="T73" fmla="*/ 76 h 445"/>
                <a:gd name="T74" fmla="*/ 1428 w 5760"/>
                <a:gd name="T75" fmla="*/ 50 h 445"/>
                <a:gd name="T76" fmla="*/ 1374 w 5760"/>
                <a:gd name="T77" fmla="*/ 44 h 445"/>
                <a:gd name="T78" fmla="*/ 1308 w 5760"/>
                <a:gd name="T79" fmla="*/ 55 h 445"/>
                <a:gd name="T80" fmla="*/ 1140 w 5760"/>
                <a:gd name="T81" fmla="*/ 107 h 445"/>
                <a:gd name="T82" fmla="*/ 948 w 5760"/>
                <a:gd name="T83" fmla="*/ 143 h 445"/>
                <a:gd name="T84" fmla="*/ 708 w 5760"/>
                <a:gd name="T85" fmla="*/ 138 h 445"/>
                <a:gd name="T86" fmla="*/ 534 w 5760"/>
                <a:gd name="T87" fmla="*/ 96 h 445"/>
                <a:gd name="T88" fmla="*/ 444 w 5760"/>
                <a:gd name="T89" fmla="*/ 55 h 445"/>
                <a:gd name="T90" fmla="*/ 396 w 5760"/>
                <a:gd name="T91" fmla="*/ 34 h 445"/>
                <a:gd name="T92" fmla="*/ 378 w 5760"/>
                <a:gd name="T93" fmla="*/ 39 h 445"/>
                <a:gd name="T94" fmla="*/ 342 w 5760"/>
                <a:gd name="T95" fmla="*/ 70 h 445"/>
                <a:gd name="T96" fmla="*/ 288 w 5760"/>
                <a:gd name="T97" fmla="*/ 96 h 445"/>
                <a:gd name="T98" fmla="*/ 192 w 5760"/>
                <a:gd name="T99" fmla="*/ 112 h 445"/>
                <a:gd name="T100" fmla="*/ 90 w 5760"/>
                <a:gd name="T101" fmla="*/ 112 h 445"/>
                <a:gd name="T102" fmla="*/ 0 w 5760"/>
                <a:gd name="T103" fmla="*/ 96 h 445"/>
                <a:gd name="T104" fmla="*/ 5760 w 5760"/>
                <a:gd name="T105" fmla="*/ 445 h 44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path>
              </a:pathLst>
            </a:custGeom>
            <a:solidFill>
              <a:schemeClr val="accent2">
                <a:alpha val="50195"/>
              </a:schemeClr>
            </a:solidFill>
            <a:ln>
              <a:noFill/>
            </a:ln>
            <a:extLst>
              <a:ext uri="{91240B29-F687-4F45-9708-019B960494DF}">
                <a14:hiddenLine xmlns:a14="http://schemas.microsoft.com/office/drawing/2010/main" w="9525">
                  <a:solidFill>
                    <a:srgbClr val="F11E8C"/>
                  </a:solidFill>
                  <a:prstDash val="solid"/>
                  <a:round/>
                  <a:headEnd/>
                  <a:tailEnd/>
                </a14:hiddenLine>
              </a:ext>
            </a:extLst>
          </p:spPr>
          <p:txBody>
            <a:bodyPr/>
            <a:lstStyle/>
            <a:p>
              <a:pPr eaLnBrk="0" fontAlgn="base" hangingPunct="0">
                <a:spcBef>
                  <a:spcPct val="0"/>
                </a:spcBef>
                <a:spcAft>
                  <a:spcPct val="0"/>
                </a:spcAft>
              </a:pPr>
              <a:endParaRPr lang="en-US" smtClean="0">
                <a:solidFill>
                  <a:srgbClr val="000000"/>
                </a:solidFill>
              </a:endParaRPr>
            </a:p>
          </p:txBody>
        </p:sp>
        <p:sp>
          <p:nvSpPr>
            <p:cNvPr id="180247" name="Freeform 23"/>
            <p:cNvSpPr>
              <a:spLocks/>
            </p:cNvSpPr>
            <p:nvPr userDrawn="1"/>
          </p:nvSpPr>
          <p:spPr bwMode="hidden">
            <a:xfrm>
              <a:off x="0" y="3867"/>
              <a:ext cx="5770" cy="174"/>
            </a:xfrm>
            <a:custGeom>
              <a:avLst/>
              <a:gdLst>
                <a:gd name="T0" fmla="*/ 4993 w 5770"/>
                <a:gd name="T1" fmla="*/ 66 h 174"/>
                <a:gd name="T2" fmla="*/ 4771 w 5770"/>
                <a:gd name="T3" fmla="*/ 132 h 174"/>
                <a:gd name="T4" fmla="*/ 4640 w 5770"/>
                <a:gd name="T5" fmla="*/ 96 h 174"/>
                <a:gd name="T6" fmla="*/ 4598 w 5770"/>
                <a:gd name="T7" fmla="*/ 36 h 174"/>
                <a:gd name="T8" fmla="*/ 4478 w 5770"/>
                <a:gd name="T9" fmla="*/ 30 h 174"/>
                <a:gd name="T10" fmla="*/ 4186 w 5770"/>
                <a:gd name="T11" fmla="*/ 108 h 174"/>
                <a:gd name="T12" fmla="*/ 3815 w 5770"/>
                <a:gd name="T13" fmla="*/ 120 h 174"/>
                <a:gd name="T14" fmla="*/ 3617 w 5770"/>
                <a:gd name="T15" fmla="*/ 72 h 174"/>
                <a:gd name="T16" fmla="*/ 3510 w 5770"/>
                <a:gd name="T17" fmla="*/ 60 h 174"/>
                <a:gd name="T18" fmla="*/ 3336 w 5770"/>
                <a:gd name="T19" fmla="*/ 96 h 174"/>
                <a:gd name="T20" fmla="*/ 2846 w 5770"/>
                <a:gd name="T21" fmla="*/ 150 h 174"/>
                <a:gd name="T22" fmla="*/ 2703 w 5770"/>
                <a:gd name="T23" fmla="*/ 96 h 174"/>
                <a:gd name="T24" fmla="*/ 2619 w 5770"/>
                <a:gd name="T25" fmla="*/ 90 h 174"/>
                <a:gd name="T26" fmla="*/ 2416 w 5770"/>
                <a:gd name="T27" fmla="*/ 132 h 174"/>
                <a:gd name="T28" fmla="*/ 2278 w 5770"/>
                <a:gd name="T29" fmla="*/ 84 h 174"/>
                <a:gd name="T30" fmla="*/ 2151 w 5770"/>
                <a:gd name="T31" fmla="*/ 36 h 174"/>
                <a:gd name="T32" fmla="*/ 1947 w 5770"/>
                <a:gd name="T33" fmla="*/ 120 h 174"/>
                <a:gd name="T34" fmla="*/ 1525 w 5770"/>
                <a:gd name="T35" fmla="*/ 102 h 174"/>
                <a:gd name="T36" fmla="*/ 1429 w 5770"/>
                <a:gd name="T37" fmla="*/ 60 h 174"/>
                <a:gd name="T38" fmla="*/ 1333 w 5770"/>
                <a:gd name="T39" fmla="*/ 60 h 174"/>
                <a:gd name="T40" fmla="*/ 1058 w 5770"/>
                <a:gd name="T41" fmla="*/ 150 h 174"/>
                <a:gd name="T42" fmla="*/ 652 w 5770"/>
                <a:gd name="T43" fmla="*/ 150 h 174"/>
                <a:gd name="T44" fmla="*/ 442 w 5770"/>
                <a:gd name="T45" fmla="*/ 66 h 174"/>
                <a:gd name="T46" fmla="*/ 377 w 5770"/>
                <a:gd name="T47" fmla="*/ 48 h 174"/>
                <a:gd name="T48" fmla="*/ 305 w 5770"/>
                <a:gd name="T49" fmla="*/ 108 h 174"/>
                <a:gd name="T50" fmla="*/ 144 w 5770"/>
                <a:gd name="T51" fmla="*/ 138 h 174"/>
                <a:gd name="T52" fmla="*/ 0 w 5770"/>
                <a:gd name="T53" fmla="*/ 96 h 174"/>
                <a:gd name="T54" fmla="*/ 167 w 5770"/>
                <a:gd name="T55" fmla="*/ 120 h 174"/>
                <a:gd name="T56" fmla="*/ 323 w 5770"/>
                <a:gd name="T57" fmla="*/ 84 h 174"/>
                <a:gd name="T58" fmla="*/ 383 w 5770"/>
                <a:gd name="T59" fmla="*/ 24 h 174"/>
                <a:gd name="T60" fmla="*/ 460 w 5770"/>
                <a:gd name="T61" fmla="*/ 60 h 174"/>
                <a:gd name="T62" fmla="*/ 706 w 5770"/>
                <a:gd name="T63" fmla="*/ 144 h 174"/>
                <a:gd name="T64" fmla="*/ 1100 w 5770"/>
                <a:gd name="T65" fmla="*/ 120 h 174"/>
                <a:gd name="T66" fmla="*/ 1345 w 5770"/>
                <a:gd name="T67" fmla="*/ 36 h 174"/>
                <a:gd name="T68" fmla="*/ 1441 w 5770"/>
                <a:gd name="T69" fmla="*/ 48 h 174"/>
                <a:gd name="T70" fmla="*/ 1561 w 5770"/>
                <a:gd name="T71" fmla="*/ 90 h 174"/>
                <a:gd name="T72" fmla="*/ 1971 w 5770"/>
                <a:gd name="T73" fmla="*/ 96 h 174"/>
                <a:gd name="T74" fmla="*/ 2235 w 5770"/>
                <a:gd name="T75" fmla="*/ 3 h 174"/>
                <a:gd name="T76" fmla="*/ 2350 w 5770"/>
                <a:gd name="T77" fmla="*/ 102 h 174"/>
                <a:gd name="T78" fmla="*/ 2559 w 5770"/>
                <a:gd name="T79" fmla="*/ 96 h 174"/>
                <a:gd name="T80" fmla="*/ 2715 w 5770"/>
                <a:gd name="T81" fmla="*/ 24 h 174"/>
                <a:gd name="T82" fmla="*/ 2792 w 5770"/>
                <a:gd name="T83" fmla="*/ 132 h 174"/>
                <a:gd name="T84" fmla="*/ 3127 w 5770"/>
                <a:gd name="T85" fmla="*/ 102 h 174"/>
                <a:gd name="T86" fmla="*/ 3486 w 5770"/>
                <a:gd name="T87" fmla="*/ 48 h 174"/>
                <a:gd name="T88" fmla="*/ 3582 w 5770"/>
                <a:gd name="T89" fmla="*/ 42 h 174"/>
                <a:gd name="T90" fmla="*/ 3731 w 5770"/>
                <a:gd name="T91" fmla="*/ 90 h 174"/>
                <a:gd name="T92" fmla="*/ 4078 w 5770"/>
                <a:gd name="T93" fmla="*/ 102 h 174"/>
                <a:gd name="T94" fmla="*/ 4419 w 5770"/>
                <a:gd name="T95" fmla="*/ 30 h 174"/>
                <a:gd name="T96" fmla="*/ 4574 w 5770"/>
                <a:gd name="T97" fmla="*/ 6 h 174"/>
                <a:gd name="T98" fmla="*/ 4628 w 5770"/>
                <a:gd name="T99" fmla="*/ 60 h 174"/>
                <a:gd name="T100" fmla="*/ 4724 w 5770"/>
                <a:gd name="T101" fmla="*/ 108 h 174"/>
                <a:gd name="T102" fmla="*/ 4927 w 5770"/>
                <a:gd name="T103" fmla="*/ 84 h 174"/>
                <a:gd name="T104" fmla="*/ 5118 w 5770"/>
                <a:gd name="T105" fmla="*/ 14 h 174"/>
                <a:gd name="T106" fmla="*/ 5280 w 5770"/>
                <a:gd name="T107" fmla="*/ 9 h 174"/>
                <a:gd name="T108" fmla="*/ 5453 w 5770"/>
                <a:gd name="T109" fmla="*/ 36 h 174"/>
                <a:gd name="T110" fmla="*/ 5465 w 5770"/>
                <a:gd name="T111" fmla="*/ 72 h 174"/>
                <a:gd name="T112" fmla="*/ 5656 w 5770"/>
                <a:gd name="T113" fmla="*/ 90 h 174"/>
                <a:gd name="T114" fmla="*/ 5710 w 5770"/>
                <a:gd name="T115" fmla="*/ 102 h 174"/>
                <a:gd name="T116" fmla="*/ 5477 w 5770"/>
                <a:gd name="T117" fmla="*/ 90 h 174"/>
                <a:gd name="T118" fmla="*/ 5453 w 5770"/>
                <a:gd name="T119" fmla="*/ 60 h 174"/>
                <a:gd name="T120" fmla="*/ 5393 w 5770"/>
                <a:gd name="T121" fmla="*/ 30 h 174"/>
                <a:gd name="T122" fmla="*/ 5219 w 5770"/>
                <a:gd name="T123" fmla="*/ 24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pPr eaLnBrk="0" fontAlgn="base" hangingPunct="0">
                <a:spcBef>
                  <a:spcPct val="0"/>
                </a:spcBef>
                <a:spcAft>
                  <a:spcPct val="0"/>
                </a:spcAft>
                <a:defRPr/>
              </a:pPr>
              <a:endParaRPr lang="vi-VN">
                <a:solidFill>
                  <a:srgbClr val="000000"/>
                </a:solidFill>
              </a:endParaRPr>
            </a:p>
          </p:txBody>
        </p:sp>
      </p:grpSp>
      <p:sp>
        <p:nvSpPr>
          <p:cNvPr id="180248" name="Rectangle 24"/>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180249" name="Rectangle 25"/>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0250" name="Rectangle 2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C0C0C0"/>
                  </a:outerShdw>
                </a:effectLst>
              </a:defRPr>
            </a:lvl1pPr>
          </a:lstStyle>
          <a:p>
            <a:pPr fontAlgn="base">
              <a:spcBef>
                <a:spcPct val="0"/>
              </a:spcBef>
              <a:spcAft>
                <a:spcPct val="0"/>
              </a:spcAft>
              <a:defRPr/>
            </a:pPr>
            <a:endParaRPr lang="en-US">
              <a:solidFill>
                <a:srgbClr val="000000"/>
              </a:solidFill>
            </a:endParaRPr>
          </a:p>
        </p:txBody>
      </p:sp>
      <p:sp>
        <p:nvSpPr>
          <p:cNvPr id="180251" name="Rectangle 27"/>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C0C0C0"/>
                  </a:outerShdw>
                </a:effectLst>
              </a:defRPr>
            </a:lvl1pPr>
          </a:lstStyle>
          <a:p>
            <a:pPr fontAlgn="base">
              <a:spcBef>
                <a:spcPct val="0"/>
              </a:spcBef>
              <a:spcAft>
                <a:spcPct val="0"/>
              </a:spcAft>
              <a:defRPr/>
            </a:pPr>
            <a:fld id="{196C8B63-DDAF-4646-AD9C-626D87F0F679}" type="slidenum">
              <a:rPr lang="en-US">
                <a:solidFill>
                  <a:srgbClr val="000000"/>
                </a:solidFill>
              </a:rPr>
              <a:pPr fontAlgn="base">
                <a:spcBef>
                  <a:spcPct val="0"/>
                </a:spcBef>
                <a:spcAft>
                  <a:spcPct val="0"/>
                </a:spcAft>
                <a:defRPr/>
              </a:pPr>
              <a:t>‹#›</a:t>
            </a:fld>
            <a:endParaRPr lang="en-US">
              <a:solidFill>
                <a:srgbClr val="000000"/>
              </a:solidFill>
            </a:endParaRPr>
          </a:p>
        </p:txBody>
      </p:sp>
      <p:sp>
        <p:nvSpPr>
          <p:cNvPr id="180252" name="Rectangle 28"/>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C0C0C0"/>
                  </a:outerShdw>
                </a:effectLst>
              </a:defRPr>
            </a:lvl1pPr>
          </a:lstStyle>
          <a:p>
            <a:pPr fontAlgn="base">
              <a:spcBef>
                <a:spcPct val="0"/>
              </a:spcBef>
              <a:spcAft>
                <a:spcPct val="0"/>
              </a:spcAft>
              <a:defRPr/>
            </a:pPr>
            <a:endParaRPr lang="en-US">
              <a:solidFill>
                <a:srgbClr val="000000"/>
              </a:solidFill>
            </a:endParaRPr>
          </a:p>
        </p:txBody>
      </p:sp>
    </p:spTree>
    <p:extLst>
      <p:ext uri="{BB962C8B-B14F-4D97-AF65-F5344CB8AC3E}">
        <p14:creationId xmlns:p14="http://schemas.microsoft.com/office/powerpoint/2010/main" val="242030268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0" fontAlgn="base" hangingPunct="0">
        <a:spcBef>
          <a:spcPct val="0"/>
        </a:spcBef>
        <a:spcAft>
          <a:spcPct val="0"/>
        </a:spcAft>
        <a:defRPr sz="42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200">
          <a:solidFill>
            <a:schemeClr val="tx2"/>
          </a:solidFill>
          <a:effectLst>
            <a:outerShdw blurRad="38100" dist="38100" dir="2700000" algn="tl">
              <a:srgbClr val="C0C0C0"/>
            </a:outerShdw>
          </a:effectLst>
          <a:latin typeface="Tahoma" pitchFamily="34" charset="0"/>
        </a:defRPr>
      </a:lvl2pPr>
      <a:lvl3pPr algn="ctr" rtl="0" eaLnBrk="0" fontAlgn="base" hangingPunct="0">
        <a:spcBef>
          <a:spcPct val="0"/>
        </a:spcBef>
        <a:spcAft>
          <a:spcPct val="0"/>
        </a:spcAft>
        <a:defRPr sz="4200">
          <a:solidFill>
            <a:schemeClr val="tx2"/>
          </a:solidFill>
          <a:effectLst>
            <a:outerShdw blurRad="38100" dist="38100" dir="2700000" algn="tl">
              <a:srgbClr val="C0C0C0"/>
            </a:outerShdw>
          </a:effectLst>
          <a:latin typeface="Tahoma" pitchFamily="34" charset="0"/>
        </a:defRPr>
      </a:lvl3pPr>
      <a:lvl4pPr algn="ctr" rtl="0" eaLnBrk="0" fontAlgn="base" hangingPunct="0">
        <a:spcBef>
          <a:spcPct val="0"/>
        </a:spcBef>
        <a:spcAft>
          <a:spcPct val="0"/>
        </a:spcAft>
        <a:defRPr sz="4200">
          <a:solidFill>
            <a:schemeClr val="tx2"/>
          </a:solidFill>
          <a:effectLst>
            <a:outerShdw blurRad="38100" dist="38100" dir="2700000" algn="tl">
              <a:srgbClr val="C0C0C0"/>
            </a:outerShdw>
          </a:effectLst>
          <a:latin typeface="Tahoma" pitchFamily="34" charset="0"/>
        </a:defRPr>
      </a:lvl4pPr>
      <a:lvl5pPr algn="ctr" rtl="0" eaLnBrk="0" fontAlgn="base" hangingPunct="0">
        <a:spcBef>
          <a:spcPct val="0"/>
        </a:spcBef>
        <a:spcAft>
          <a:spcPct val="0"/>
        </a:spcAft>
        <a:defRPr sz="4200">
          <a:solidFill>
            <a:schemeClr val="tx2"/>
          </a:solidFill>
          <a:effectLst>
            <a:outerShdw blurRad="38100" dist="38100" dir="2700000" algn="tl">
              <a:srgbClr val="C0C0C0"/>
            </a:outerShdw>
          </a:effectLst>
          <a:latin typeface="Tahoma" pitchFamily="34" charset="0"/>
        </a:defRPr>
      </a:lvl5pPr>
      <a:lvl6pPr marL="457200" algn="ctr" rtl="0" fontAlgn="base">
        <a:spcBef>
          <a:spcPct val="0"/>
        </a:spcBef>
        <a:spcAft>
          <a:spcPct val="0"/>
        </a:spcAft>
        <a:defRPr sz="4200">
          <a:solidFill>
            <a:schemeClr val="tx2"/>
          </a:solidFill>
          <a:effectLst>
            <a:outerShdw blurRad="38100" dist="38100" dir="2700000" algn="tl">
              <a:srgbClr val="C0C0C0"/>
            </a:outerShdw>
          </a:effectLst>
          <a:latin typeface="Tahoma" pitchFamily="34" charset="0"/>
        </a:defRPr>
      </a:lvl6pPr>
      <a:lvl7pPr marL="914400" algn="ctr" rtl="0" fontAlgn="base">
        <a:spcBef>
          <a:spcPct val="0"/>
        </a:spcBef>
        <a:spcAft>
          <a:spcPct val="0"/>
        </a:spcAft>
        <a:defRPr sz="4200">
          <a:solidFill>
            <a:schemeClr val="tx2"/>
          </a:solidFill>
          <a:effectLst>
            <a:outerShdw blurRad="38100" dist="38100" dir="2700000" algn="tl">
              <a:srgbClr val="C0C0C0"/>
            </a:outerShdw>
          </a:effectLst>
          <a:latin typeface="Tahoma" pitchFamily="34" charset="0"/>
        </a:defRPr>
      </a:lvl7pPr>
      <a:lvl8pPr marL="1371600" algn="ctr" rtl="0" fontAlgn="base">
        <a:spcBef>
          <a:spcPct val="0"/>
        </a:spcBef>
        <a:spcAft>
          <a:spcPct val="0"/>
        </a:spcAft>
        <a:defRPr sz="4200">
          <a:solidFill>
            <a:schemeClr val="tx2"/>
          </a:solidFill>
          <a:effectLst>
            <a:outerShdw blurRad="38100" dist="38100" dir="2700000" algn="tl">
              <a:srgbClr val="C0C0C0"/>
            </a:outerShdw>
          </a:effectLst>
          <a:latin typeface="Tahoma" pitchFamily="34" charset="0"/>
        </a:defRPr>
      </a:lvl8pPr>
      <a:lvl9pPr marL="1828800" algn="ctr" rtl="0" fontAlgn="base">
        <a:spcBef>
          <a:spcPct val="0"/>
        </a:spcBef>
        <a:spcAft>
          <a:spcPct val="0"/>
        </a:spcAft>
        <a:defRPr sz="4200">
          <a:solidFill>
            <a:schemeClr val="tx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80000"/>
        <a:buFont typeface="Wingdings" pitchFamily="2" charset="2"/>
        <a:buChar char="l"/>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tx2"/>
        </a:buClr>
        <a:buSzPct val="80000"/>
        <a:buFont typeface="Wingdings" pitchFamily="2" charset="2"/>
        <a:buChar char="l"/>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hlink"/>
        </a:buClr>
        <a:buSzPct val="80000"/>
        <a:buFont typeface="Wingdings" pitchFamily="2" charset="2"/>
        <a:buChar char="l"/>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C0C0C0"/>
            </a:outerShdw>
          </a:effectLst>
          <a:latin typeface="+mn-lt"/>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9159875" cy="6858000"/>
            <a:chOff x="0" y="0"/>
            <a:chExt cx="5770" cy="4320"/>
          </a:xfrm>
        </p:grpSpPr>
        <p:sp>
          <p:nvSpPr>
            <p:cNvPr id="180227"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2057"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058"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059" name="Rectangle 6"/>
            <p:cNvSpPr>
              <a:spLocks noChangeArrowheads="1"/>
            </p:cNvSpPr>
            <p:nvPr userDrawn="1"/>
          </p:nvSpPr>
          <p:spPr bwMode="hidden">
            <a:xfrm>
              <a:off x="2256" y="0"/>
              <a:ext cx="240" cy="432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060"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061"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80233"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180234"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2064"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065"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066" name="Rectangle 13"/>
            <p:cNvSpPr>
              <a:spLocks noChangeArrowheads="1"/>
            </p:cNvSpPr>
            <p:nvPr userDrawn="1"/>
          </p:nvSpPr>
          <p:spPr bwMode="hidden">
            <a:xfrm>
              <a:off x="1248" y="0"/>
              <a:ext cx="144" cy="432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067" name="Rectangle 14"/>
            <p:cNvSpPr>
              <a:spLocks noChangeArrowheads="1"/>
            </p:cNvSpPr>
            <p:nvPr userDrawn="1"/>
          </p:nvSpPr>
          <p:spPr bwMode="hidden">
            <a:xfrm>
              <a:off x="3300" y="0"/>
              <a:ext cx="252" cy="432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80239"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2069"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80241"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2071"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180243"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defRPr/>
              </a:pPr>
              <a:endParaRPr lang="vi-VN">
                <a:solidFill>
                  <a:srgbClr val="000000"/>
                </a:solidFill>
              </a:endParaRPr>
            </a:p>
          </p:txBody>
        </p:sp>
        <p:sp>
          <p:nvSpPr>
            <p:cNvPr id="2073"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074"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vi-VN" smtClean="0">
                <a:solidFill>
                  <a:srgbClr val="000000"/>
                </a:solidFill>
              </a:endParaRPr>
            </a:p>
          </p:txBody>
        </p:sp>
        <p:sp>
          <p:nvSpPr>
            <p:cNvPr id="2075" name="Freeform 22"/>
            <p:cNvSpPr>
              <a:spLocks/>
            </p:cNvSpPr>
            <p:nvPr userDrawn="1"/>
          </p:nvSpPr>
          <p:spPr bwMode="hidden">
            <a:xfrm>
              <a:off x="1" y="3875"/>
              <a:ext cx="5760" cy="445"/>
            </a:xfrm>
            <a:custGeom>
              <a:avLst/>
              <a:gdLst>
                <a:gd name="T0" fmla="*/ 5700 w 5760"/>
                <a:gd name="T1" fmla="*/ 86 h 445"/>
                <a:gd name="T2" fmla="*/ 5508 w 5760"/>
                <a:gd name="T3" fmla="*/ 86 h 445"/>
                <a:gd name="T4" fmla="*/ 5454 w 5760"/>
                <a:gd name="T5" fmla="*/ 76 h 445"/>
                <a:gd name="T6" fmla="*/ 5448 w 5760"/>
                <a:gd name="T7" fmla="*/ 65 h 445"/>
                <a:gd name="T8" fmla="*/ 5442 w 5760"/>
                <a:gd name="T9" fmla="*/ 44 h 445"/>
                <a:gd name="T10" fmla="*/ 5414 w 5760"/>
                <a:gd name="T11" fmla="*/ 18 h 445"/>
                <a:gd name="T12" fmla="*/ 5332 w 5760"/>
                <a:gd name="T13" fmla="*/ 7 h 445"/>
                <a:gd name="T14" fmla="*/ 5051 w 5760"/>
                <a:gd name="T15" fmla="*/ 22 h 445"/>
                <a:gd name="T16" fmla="*/ 4986 w 5760"/>
                <a:gd name="T17" fmla="*/ 55 h 445"/>
                <a:gd name="T18" fmla="*/ 4854 w 5760"/>
                <a:gd name="T19" fmla="*/ 102 h 445"/>
                <a:gd name="T20" fmla="*/ 4740 w 5760"/>
                <a:gd name="T21" fmla="*/ 112 h 445"/>
                <a:gd name="T22" fmla="*/ 4662 w 5760"/>
                <a:gd name="T23" fmla="*/ 91 h 445"/>
                <a:gd name="T24" fmla="*/ 4598 w 5760"/>
                <a:gd name="T25" fmla="*/ 25 h 445"/>
                <a:gd name="T26" fmla="*/ 4514 w 5760"/>
                <a:gd name="T27" fmla="*/ 9 h 445"/>
                <a:gd name="T28" fmla="*/ 4410 w 5760"/>
                <a:gd name="T29" fmla="*/ 39 h 445"/>
                <a:gd name="T30" fmla="*/ 4236 w 5760"/>
                <a:gd name="T31" fmla="*/ 81 h 445"/>
                <a:gd name="T32" fmla="*/ 4020 w 5760"/>
                <a:gd name="T33" fmla="*/ 102 h 445"/>
                <a:gd name="T34" fmla="*/ 3810 w 5760"/>
                <a:gd name="T35" fmla="*/ 102 h 445"/>
                <a:gd name="T36" fmla="*/ 3654 w 5760"/>
                <a:gd name="T37" fmla="*/ 76 h 445"/>
                <a:gd name="T38" fmla="*/ 3594 w 5760"/>
                <a:gd name="T39" fmla="*/ 50 h 445"/>
                <a:gd name="T40" fmla="*/ 3528 w 5760"/>
                <a:gd name="T41" fmla="*/ 44 h 445"/>
                <a:gd name="T42" fmla="*/ 3480 w 5760"/>
                <a:gd name="T43" fmla="*/ 55 h 445"/>
                <a:gd name="T44" fmla="*/ 3420 w 5760"/>
                <a:gd name="T45" fmla="*/ 76 h 445"/>
                <a:gd name="T46" fmla="*/ 3048 w 5760"/>
                <a:gd name="T47" fmla="*/ 112 h 445"/>
                <a:gd name="T48" fmla="*/ 2844 w 5760"/>
                <a:gd name="T49" fmla="*/ 128 h 445"/>
                <a:gd name="T50" fmla="*/ 2742 w 5760"/>
                <a:gd name="T51" fmla="*/ 117 h 445"/>
                <a:gd name="T52" fmla="*/ 2710 w 5760"/>
                <a:gd name="T53" fmla="*/ 56 h 445"/>
                <a:gd name="T54" fmla="*/ 2658 w 5760"/>
                <a:gd name="T55" fmla="*/ 50 h 445"/>
                <a:gd name="T56" fmla="*/ 2558 w 5760"/>
                <a:gd name="T57" fmla="*/ 95 h 445"/>
                <a:gd name="T58" fmla="*/ 2444 w 5760"/>
                <a:gd name="T59" fmla="*/ 109 h 445"/>
                <a:gd name="T60" fmla="*/ 2322 w 5760"/>
                <a:gd name="T61" fmla="*/ 91 h 445"/>
                <a:gd name="T62" fmla="*/ 2274 w 5760"/>
                <a:gd name="T63" fmla="*/ 70 h 445"/>
                <a:gd name="T64" fmla="*/ 2185 w 5760"/>
                <a:gd name="T65" fmla="*/ 3 h 445"/>
                <a:gd name="T66" fmla="*/ 2048 w 5760"/>
                <a:gd name="T67" fmla="*/ 64 h 445"/>
                <a:gd name="T68" fmla="*/ 1794 w 5760"/>
                <a:gd name="T69" fmla="*/ 102 h 445"/>
                <a:gd name="T70" fmla="*/ 1560 w 5760"/>
                <a:gd name="T71" fmla="*/ 91 h 445"/>
                <a:gd name="T72" fmla="*/ 1482 w 5760"/>
                <a:gd name="T73" fmla="*/ 76 h 445"/>
                <a:gd name="T74" fmla="*/ 1428 w 5760"/>
                <a:gd name="T75" fmla="*/ 50 h 445"/>
                <a:gd name="T76" fmla="*/ 1374 w 5760"/>
                <a:gd name="T77" fmla="*/ 44 h 445"/>
                <a:gd name="T78" fmla="*/ 1308 w 5760"/>
                <a:gd name="T79" fmla="*/ 55 h 445"/>
                <a:gd name="T80" fmla="*/ 1140 w 5760"/>
                <a:gd name="T81" fmla="*/ 107 h 445"/>
                <a:gd name="T82" fmla="*/ 948 w 5760"/>
                <a:gd name="T83" fmla="*/ 143 h 445"/>
                <a:gd name="T84" fmla="*/ 708 w 5760"/>
                <a:gd name="T85" fmla="*/ 138 h 445"/>
                <a:gd name="T86" fmla="*/ 534 w 5760"/>
                <a:gd name="T87" fmla="*/ 96 h 445"/>
                <a:gd name="T88" fmla="*/ 444 w 5760"/>
                <a:gd name="T89" fmla="*/ 55 h 445"/>
                <a:gd name="T90" fmla="*/ 396 w 5760"/>
                <a:gd name="T91" fmla="*/ 34 h 445"/>
                <a:gd name="T92" fmla="*/ 378 w 5760"/>
                <a:gd name="T93" fmla="*/ 39 h 445"/>
                <a:gd name="T94" fmla="*/ 342 w 5760"/>
                <a:gd name="T95" fmla="*/ 70 h 445"/>
                <a:gd name="T96" fmla="*/ 288 w 5760"/>
                <a:gd name="T97" fmla="*/ 96 h 445"/>
                <a:gd name="T98" fmla="*/ 192 w 5760"/>
                <a:gd name="T99" fmla="*/ 112 h 445"/>
                <a:gd name="T100" fmla="*/ 90 w 5760"/>
                <a:gd name="T101" fmla="*/ 112 h 445"/>
                <a:gd name="T102" fmla="*/ 0 w 5760"/>
                <a:gd name="T103" fmla="*/ 96 h 445"/>
                <a:gd name="T104" fmla="*/ 5760 w 5760"/>
                <a:gd name="T105" fmla="*/ 445 h 44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path>
              </a:pathLst>
            </a:custGeom>
            <a:solidFill>
              <a:schemeClr val="accent2">
                <a:alpha val="50195"/>
              </a:schemeClr>
            </a:solidFill>
            <a:ln>
              <a:noFill/>
            </a:ln>
            <a:extLst>
              <a:ext uri="{91240B29-F687-4F45-9708-019B960494DF}">
                <a14:hiddenLine xmlns:a14="http://schemas.microsoft.com/office/drawing/2010/main" w="9525">
                  <a:solidFill>
                    <a:srgbClr val="F11E8C"/>
                  </a:solidFill>
                  <a:prstDash val="solid"/>
                  <a:round/>
                  <a:headEnd/>
                  <a:tailEnd/>
                </a14:hiddenLine>
              </a:ext>
            </a:extLst>
          </p:spPr>
          <p:txBody>
            <a:bodyPr/>
            <a:lstStyle/>
            <a:p>
              <a:pPr eaLnBrk="0" fontAlgn="base" hangingPunct="0">
                <a:spcBef>
                  <a:spcPct val="0"/>
                </a:spcBef>
                <a:spcAft>
                  <a:spcPct val="0"/>
                </a:spcAft>
              </a:pPr>
              <a:endParaRPr lang="en-US" smtClean="0">
                <a:solidFill>
                  <a:srgbClr val="000000"/>
                </a:solidFill>
              </a:endParaRPr>
            </a:p>
          </p:txBody>
        </p:sp>
        <p:sp>
          <p:nvSpPr>
            <p:cNvPr id="180247" name="Freeform 23"/>
            <p:cNvSpPr>
              <a:spLocks/>
            </p:cNvSpPr>
            <p:nvPr userDrawn="1"/>
          </p:nvSpPr>
          <p:spPr bwMode="hidden">
            <a:xfrm>
              <a:off x="0" y="3867"/>
              <a:ext cx="5770" cy="174"/>
            </a:xfrm>
            <a:custGeom>
              <a:avLst/>
              <a:gdLst>
                <a:gd name="T0" fmla="*/ 4993 w 5770"/>
                <a:gd name="T1" fmla="*/ 66 h 174"/>
                <a:gd name="T2" fmla="*/ 4771 w 5770"/>
                <a:gd name="T3" fmla="*/ 132 h 174"/>
                <a:gd name="T4" fmla="*/ 4640 w 5770"/>
                <a:gd name="T5" fmla="*/ 96 h 174"/>
                <a:gd name="T6" fmla="*/ 4598 w 5770"/>
                <a:gd name="T7" fmla="*/ 36 h 174"/>
                <a:gd name="T8" fmla="*/ 4478 w 5770"/>
                <a:gd name="T9" fmla="*/ 30 h 174"/>
                <a:gd name="T10" fmla="*/ 4186 w 5770"/>
                <a:gd name="T11" fmla="*/ 108 h 174"/>
                <a:gd name="T12" fmla="*/ 3815 w 5770"/>
                <a:gd name="T13" fmla="*/ 120 h 174"/>
                <a:gd name="T14" fmla="*/ 3617 w 5770"/>
                <a:gd name="T15" fmla="*/ 72 h 174"/>
                <a:gd name="T16" fmla="*/ 3510 w 5770"/>
                <a:gd name="T17" fmla="*/ 60 h 174"/>
                <a:gd name="T18" fmla="*/ 3336 w 5770"/>
                <a:gd name="T19" fmla="*/ 96 h 174"/>
                <a:gd name="T20" fmla="*/ 2846 w 5770"/>
                <a:gd name="T21" fmla="*/ 150 h 174"/>
                <a:gd name="T22" fmla="*/ 2703 w 5770"/>
                <a:gd name="T23" fmla="*/ 96 h 174"/>
                <a:gd name="T24" fmla="*/ 2619 w 5770"/>
                <a:gd name="T25" fmla="*/ 90 h 174"/>
                <a:gd name="T26" fmla="*/ 2416 w 5770"/>
                <a:gd name="T27" fmla="*/ 132 h 174"/>
                <a:gd name="T28" fmla="*/ 2278 w 5770"/>
                <a:gd name="T29" fmla="*/ 84 h 174"/>
                <a:gd name="T30" fmla="*/ 2151 w 5770"/>
                <a:gd name="T31" fmla="*/ 36 h 174"/>
                <a:gd name="T32" fmla="*/ 1947 w 5770"/>
                <a:gd name="T33" fmla="*/ 120 h 174"/>
                <a:gd name="T34" fmla="*/ 1525 w 5770"/>
                <a:gd name="T35" fmla="*/ 102 h 174"/>
                <a:gd name="T36" fmla="*/ 1429 w 5770"/>
                <a:gd name="T37" fmla="*/ 60 h 174"/>
                <a:gd name="T38" fmla="*/ 1333 w 5770"/>
                <a:gd name="T39" fmla="*/ 60 h 174"/>
                <a:gd name="T40" fmla="*/ 1058 w 5770"/>
                <a:gd name="T41" fmla="*/ 150 h 174"/>
                <a:gd name="T42" fmla="*/ 652 w 5770"/>
                <a:gd name="T43" fmla="*/ 150 h 174"/>
                <a:gd name="T44" fmla="*/ 442 w 5770"/>
                <a:gd name="T45" fmla="*/ 66 h 174"/>
                <a:gd name="T46" fmla="*/ 377 w 5770"/>
                <a:gd name="T47" fmla="*/ 48 h 174"/>
                <a:gd name="T48" fmla="*/ 305 w 5770"/>
                <a:gd name="T49" fmla="*/ 108 h 174"/>
                <a:gd name="T50" fmla="*/ 144 w 5770"/>
                <a:gd name="T51" fmla="*/ 138 h 174"/>
                <a:gd name="T52" fmla="*/ 0 w 5770"/>
                <a:gd name="T53" fmla="*/ 96 h 174"/>
                <a:gd name="T54" fmla="*/ 167 w 5770"/>
                <a:gd name="T55" fmla="*/ 120 h 174"/>
                <a:gd name="T56" fmla="*/ 323 w 5770"/>
                <a:gd name="T57" fmla="*/ 84 h 174"/>
                <a:gd name="T58" fmla="*/ 383 w 5770"/>
                <a:gd name="T59" fmla="*/ 24 h 174"/>
                <a:gd name="T60" fmla="*/ 460 w 5770"/>
                <a:gd name="T61" fmla="*/ 60 h 174"/>
                <a:gd name="T62" fmla="*/ 706 w 5770"/>
                <a:gd name="T63" fmla="*/ 144 h 174"/>
                <a:gd name="T64" fmla="*/ 1100 w 5770"/>
                <a:gd name="T65" fmla="*/ 120 h 174"/>
                <a:gd name="T66" fmla="*/ 1345 w 5770"/>
                <a:gd name="T67" fmla="*/ 36 h 174"/>
                <a:gd name="T68" fmla="*/ 1441 w 5770"/>
                <a:gd name="T69" fmla="*/ 48 h 174"/>
                <a:gd name="T70" fmla="*/ 1561 w 5770"/>
                <a:gd name="T71" fmla="*/ 90 h 174"/>
                <a:gd name="T72" fmla="*/ 1971 w 5770"/>
                <a:gd name="T73" fmla="*/ 96 h 174"/>
                <a:gd name="T74" fmla="*/ 2235 w 5770"/>
                <a:gd name="T75" fmla="*/ 3 h 174"/>
                <a:gd name="T76" fmla="*/ 2350 w 5770"/>
                <a:gd name="T77" fmla="*/ 102 h 174"/>
                <a:gd name="T78" fmla="*/ 2559 w 5770"/>
                <a:gd name="T79" fmla="*/ 96 h 174"/>
                <a:gd name="T80" fmla="*/ 2715 w 5770"/>
                <a:gd name="T81" fmla="*/ 24 h 174"/>
                <a:gd name="T82" fmla="*/ 2792 w 5770"/>
                <a:gd name="T83" fmla="*/ 132 h 174"/>
                <a:gd name="T84" fmla="*/ 3127 w 5770"/>
                <a:gd name="T85" fmla="*/ 102 h 174"/>
                <a:gd name="T86" fmla="*/ 3486 w 5770"/>
                <a:gd name="T87" fmla="*/ 48 h 174"/>
                <a:gd name="T88" fmla="*/ 3582 w 5770"/>
                <a:gd name="T89" fmla="*/ 42 h 174"/>
                <a:gd name="T90" fmla="*/ 3731 w 5770"/>
                <a:gd name="T91" fmla="*/ 90 h 174"/>
                <a:gd name="T92" fmla="*/ 4078 w 5770"/>
                <a:gd name="T93" fmla="*/ 102 h 174"/>
                <a:gd name="T94" fmla="*/ 4419 w 5770"/>
                <a:gd name="T95" fmla="*/ 30 h 174"/>
                <a:gd name="T96" fmla="*/ 4574 w 5770"/>
                <a:gd name="T97" fmla="*/ 6 h 174"/>
                <a:gd name="T98" fmla="*/ 4628 w 5770"/>
                <a:gd name="T99" fmla="*/ 60 h 174"/>
                <a:gd name="T100" fmla="*/ 4724 w 5770"/>
                <a:gd name="T101" fmla="*/ 108 h 174"/>
                <a:gd name="T102" fmla="*/ 4927 w 5770"/>
                <a:gd name="T103" fmla="*/ 84 h 174"/>
                <a:gd name="T104" fmla="*/ 5118 w 5770"/>
                <a:gd name="T105" fmla="*/ 14 h 174"/>
                <a:gd name="T106" fmla="*/ 5280 w 5770"/>
                <a:gd name="T107" fmla="*/ 9 h 174"/>
                <a:gd name="T108" fmla="*/ 5453 w 5770"/>
                <a:gd name="T109" fmla="*/ 36 h 174"/>
                <a:gd name="T110" fmla="*/ 5465 w 5770"/>
                <a:gd name="T111" fmla="*/ 72 h 174"/>
                <a:gd name="T112" fmla="*/ 5656 w 5770"/>
                <a:gd name="T113" fmla="*/ 90 h 174"/>
                <a:gd name="T114" fmla="*/ 5710 w 5770"/>
                <a:gd name="T115" fmla="*/ 102 h 174"/>
                <a:gd name="T116" fmla="*/ 5477 w 5770"/>
                <a:gd name="T117" fmla="*/ 90 h 174"/>
                <a:gd name="T118" fmla="*/ 5453 w 5770"/>
                <a:gd name="T119" fmla="*/ 60 h 174"/>
                <a:gd name="T120" fmla="*/ 5393 w 5770"/>
                <a:gd name="T121" fmla="*/ 30 h 174"/>
                <a:gd name="T122" fmla="*/ 5219 w 5770"/>
                <a:gd name="T123" fmla="*/ 24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pPr eaLnBrk="0" fontAlgn="base" hangingPunct="0">
                <a:spcBef>
                  <a:spcPct val="0"/>
                </a:spcBef>
                <a:spcAft>
                  <a:spcPct val="0"/>
                </a:spcAft>
                <a:defRPr/>
              </a:pPr>
              <a:endParaRPr lang="vi-VN">
                <a:solidFill>
                  <a:srgbClr val="000000"/>
                </a:solidFill>
              </a:endParaRPr>
            </a:p>
          </p:txBody>
        </p:sp>
      </p:grpSp>
      <p:sp>
        <p:nvSpPr>
          <p:cNvPr id="180248" name="Rectangle 24"/>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180249" name="Rectangle 25"/>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0250" name="Rectangle 2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C0C0C0"/>
                  </a:outerShdw>
                </a:effectLst>
              </a:defRPr>
            </a:lvl1pPr>
          </a:lstStyle>
          <a:p>
            <a:pPr fontAlgn="base">
              <a:spcBef>
                <a:spcPct val="0"/>
              </a:spcBef>
              <a:spcAft>
                <a:spcPct val="0"/>
              </a:spcAft>
              <a:defRPr/>
            </a:pPr>
            <a:endParaRPr lang="en-US">
              <a:solidFill>
                <a:srgbClr val="000000"/>
              </a:solidFill>
            </a:endParaRPr>
          </a:p>
        </p:txBody>
      </p:sp>
      <p:sp>
        <p:nvSpPr>
          <p:cNvPr id="180251" name="Rectangle 27"/>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C0C0C0"/>
                  </a:outerShdw>
                </a:effectLst>
              </a:defRPr>
            </a:lvl1pPr>
          </a:lstStyle>
          <a:p>
            <a:pPr fontAlgn="base">
              <a:spcBef>
                <a:spcPct val="0"/>
              </a:spcBef>
              <a:spcAft>
                <a:spcPct val="0"/>
              </a:spcAft>
              <a:defRPr/>
            </a:pPr>
            <a:fld id="{196C8B63-DDAF-4646-AD9C-626D87F0F679}" type="slidenum">
              <a:rPr lang="en-US">
                <a:solidFill>
                  <a:srgbClr val="000000"/>
                </a:solidFill>
              </a:rPr>
              <a:pPr fontAlgn="base">
                <a:spcBef>
                  <a:spcPct val="0"/>
                </a:spcBef>
                <a:spcAft>
                  <a:spcPct val="0"/>
                </a:spcAft>
                <a:defRPr/>
              </a:pPr>
              <a:t>‹#›</a:t>
            </a:fld>
            <a:endParaRPr lang="en-US">
              <a:solidFill>
                <a:srgbClr val="000000"/>
              </a:solidFill>
            </a:endParaRPr>
          </a:p>
        </p:txBody>
      </p:sp>
      <p:sp>
        <p:nvSpPr>
          <p:cNvPr id="180252" name="Rectangle 28"/>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C0C0C0"/>
                  </a:outerShdw>
                </a:effectLst>
              </a:defRPr>
            </a:lvl1pPr>
          </a:lstStyle>
          <a:p>
            <a:pPr fontAlgn="base">
              <a:spcBef>
                <a:spcPct val="0"/>
              </a:spcBef>
              <a:spcAft>
                <a:spcPct val="0"/>
              </a:spcAft>
              <a:defRPr/>
            </a:pPr>
            <a:endParaRPr lang="en-US">
              <a:solidFill>
                <a:srgbClr val="000000"/>
              </a:solidFill>
            </a:endParaRPr>
          </a:p>
        </p:txBody>
      </p:sp>
    </p:spTree>
    <p:extLst>
      <p:ext uri="{BB962C8B-B14F-4D97-AF65-F5344CB8AC3E}">
        <p14:creationId xmlns:p14="http://schemas.microsoft.com/office/powerpoint/2010/main" val="2420302688"/>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0" fontAlgn="base" hangingPunct="0">
        <a:spcBef>
          <a:spcPct val="0"/>
        </a:spcBef>
        <a:spcAft>
          <a:spcPct val="0"/>
        </a:spcAft>
        <a:defRPr sz="42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200">
          <a:solidFill>
            <a:schemeClr val="tx2"/>
          </a:solidFill>
          <a:effectLst>
            <a:outerShdw blurRad="38100" dist="38100" dir="2700000" algn="tl">
              <a:srgbClr val="C0C0C0"/>
            </a:outerShdw>
          </a:effectLst>
          <a:latin typeface="Tahoma" pitchFamily="34" charset="0"/>
        </a:defRPr>
      </a:lvl2pPr>
      <a:lvl3pPr algn="ctr" rtl="0" eaLnBrk="0" fontAlgn="base" hangingPunct="0">
        <a:spcBef>
          <a:spcPct val="0"/>
        </a:spcBef>
        <a:spcAft>
          <a:spcPct val="0"/>
        </a:spcAft>
        <a:defRPr sz="4200">
          <a:solidFill>
            <a:schemeClr val="tx2"/>
          </a:solidFill>
          <a:effectLst>
            <a:outerShdw blurRad="38100" dist="38100" dir="2700000" algn="tl">
              <a:srgbClr val="C0C0C0"/>
            </a:outerShdw>
          </a:effectLst>
          <a:latin typeface="Tahoma" pitchFamily="34" charset="0"/>
        </a:defRPr>
      </a:lvl3pPr>
      <a:lvl4pPr algn="ctr" rtl="0" eaLnBrk="0" fontAlgn="base" hangingPunct="0">
        <a:spcBef>
          <a:spcPct val="0"/>
        </a:spcBef>
        <a:spcAft>
          <a:spcPct val="0"/>
        </a:spcAft>
        <a:defRPr sz="4200">
          <a:solidFill>
            <a:schemeClr val="tx2"/>
          </a:solidFill>
          <a:effectLst>
            <a:outerShdw blurRad="38100" dist="38100" dir="2700000" algn="tl">
              <a:srgbClr val="C0C0C0"/>
            </a:outerShdw>
          </a:effectLst>
          <a:latin typeface="Tahoma" pitchFamily="34" charset="0"/>
        </a:defRPr>
      </a:lvl4pPr>
      <a:lvl5pPr algn="ctr" rtl="0" eaLnBrk="0" fontAlgn="base" hangingPunct="0">
        <a:spcBef>
          <a:spcPct val="0"/>
        </a:spcBef>
        <a:spcAft>
          <a:spcPct val="0"/>
        </a:spcAft>
        <a:defRPr sz="4200">
          <a:solidFill>
            <a:schemeClr val="tx2"/>
          </a:solidFill>
          <a:effectLst>
            <a:outerShdw blurRad="38100" dist="38100" dir="2700000" algn="tl">
              <a:srgbClr val="C0C0C0"/>
            </a:outerShdw>
          </a:effectLst>
          <a:latin typeface="Tahoma" pitchFamily="34" charset="0"/>
        </a:defRPr>
      </a:lvl5pPr>
      <a:lvl6pPr marL="457200" algn="ctr" rtl="0" fontAlgn="base">
        <a:spcBef>
          <a:spcPct val="0"/>
        </a:spcBef>
        <a:spcAft>
          <a:spcPct val="0"/>
        </a:spcAft>
        <a:defRPr sz="4200">
          <a:solidFill>
            <a:schemeClr val="tx2"/>
          </a:solidFill>
          <a:effectLst>
            <a:outerShdw blurRad="38100" dist="38100" dir="2700000" algn="tl">
              <a:srgbClr val="C0C0C0"/>
            </a:outerShdw>
          </a:effectLst>
          <a:latin typeface="Tahoma" pitchFamily="34" charset="0"/>
        </a:defRPr>
      </a:lvl6pPr>
      <a:lvl7pPr marL="914400" algn="ctr" rtl="0" fontAlgn="base">
        <a:spcBef>
          <a:spcPct val="0"/>
        </a:spcBef>
        <a:spcAft>
          <a:spcPct val="0"/>
        </a:spcAft>
        <a:defRPr sz="4200">
          <a:solidFill>
            <a:schemeClr val="tx2"/>
          </a:solidFill>
          <a:effectLst>
            <a:outerShdw blurRad="38100" dist="38100" dir="2700000" algn="tl">
              <a:srgbClr val="C0C0C0"/>
            </a:outerShdw>
          </a:effectLst>
          <a:latin typeface="Tahoma" pitchFamily="34" charset="0"/>
        </a:defRPr>
      </a:lvl7pPr>
      <a:lvl8pPr marL="1371600" algn="ctr" rtl="0" fontAlgn="base">
        <a:spcBef>
          <a:spcPct val="0"/>
        </a:spcBef>
        <a:spcAft>
          <a:spcPct val="0"/>
        </a:spcAft>
        <a:defRPr sz="4200">
          <a:solidFill>
            <a:schemeClr val="tx2"/>
          </a:solidFill>
          <a:effectLst>
            <a:outerShdw blurRad="38100" dist="38100" dir="2700000" algn="tl">
              <a:srgbClr val="C0C0C0"/>
            </a:outerShdw>
          </a:effectLst>
          <a:latin typeface="Tahoma" pitchFamily="34" charset="0"/>
        </a:defRPr>
      </a:lvl8pPr>
      <a:lvl9pPr marL="1828800" algn="ctr" rtl="0" fontAlgn="base">
        <a:spcBef>
          <a:spcPct val="0"/>
        </a:spcBef>
        <a:spcAft>
          <a:spcPct val="0"/>
        </a:spcAft>
        <a:defRPr sz="4200">
          <a:solidFill>
            <a:schemeClr val="tx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80000"/>
        <a:buFont typeface="Wingdings" pitchFamily="2" charset="2"/>
        <a:buChar char="l"/>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tx2"/>
        </a:buClr>
        <a:buSzPct val="80000"/>
        <a:buFont typeface="Wingdings" pitchFamily="2" charset="2"/>
        <a:buChar char="l"/>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hlink"/>
        </a:buClr>
        <a:buSzPct val="80000"/>
        <a:buFont typeface="Wingdings" pitchFamily="2" charset="2"/>
        <a:buChar char="l"/>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C0C0C0"/>
            </a:outerShdw>
          </a:effectLst>
          <a:latin typeface="+mn-lt"/>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wmf"/><Relationship Id="rId1" Type="http://schemas.openxmlformats.org/officeDocument/2006/relationships/slideLayout" Target="../slideLayouts/slideLayout18.xml"/><Relationship Id="rId4" Type="http://schemas.openxmlformats.org/officeDocument/2006/relationships/image" Target="../media/image4.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wmf"/><Relationship Id="rId1" Type="http://schemas.openxmlformats.org/officeDocument/2006/relationships/slideLayout" Target="../slideLayouts/slideLayout29.xml"/><Relationship Id="rId4" Type="http://schemas.openxmlformats.org/officeDocument/2006/relationships/image" Target="../media/image4.gi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6"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652588"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7"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7403306" y="-88106"/>
            <a:ext cx="1652588"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100" name="Group 8"/>
          <p:cNvGrpSpPr>
            <a:grpSpLocks/>
          </p:cNvGrpSpPr>
          <p:nvPr/>
        </p:nvGrpSpPr>
        <p:grpSpPr bwMode="auto">
          <a:xfrm>
            <a:off x="-152400" y="-266700"/>
            <a:ext cx="9448800" cy="7315200"/>
            <a:chOff x="0" y="192"/>
            <a:chExt cx="5760" cy="3936"/>
          </a:xfrm>
        </p:grpSpPr>
        <p:grpSp>
          <p:nvGrpSpPr>
            <p:cNvPr id="4109" name="Group 9"/>
            <p:cNvGrpSpPr>
              <a:grpSpLocks/>
            </p:cNvGrpSpPr>
            <p:nvPr/>
          </p:nvGrpSpPr>
          <p:grpSpPr bwMode="auto">
            <a:xfrm>
              <a:off x="0" y="336"/>
              <a:ext cx="5760" cy="3700"/>
              <a:chOff x="0" y="336"/>
              <a:chExt cx="5760" cy="3700"/>
            </a:xfrm>
          </p:grpSpPr>
          <p:pic>
            <p:nvPicPr>
              <p:cNvPr id="4112" name="Picture 10"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984"/>
                <a:ext cx="5760" cy="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3" name="Picture 11"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36"/>
                <a:ext cx="5760"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4110" name="Picture 12"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1848" y="2136"/>
              <a:ext cx="3936"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1" name="Picture 13"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flipH="1">
              <a:off x="3671" y="2135"/>
              <a:ext cx="3936" cy="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0486" name="WordArt 6"/>
          <p:cNvSpPr>
            <a:spLocks noChangeArrowheads="1" noChangeShapeType="1" noTextEdit="1"/>
          </p:cNvSpPr>
          <p:nvPr/>
        </p:nvSpPr>
        <p:spPr bwMode="auto">
          <a:xfrm>
            <a:off x="1143000" y="2514600"/>
            <a:ext cx="7239000" cy="1219200"/>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en-US" sz="4800" b="1" kern="10" dirty="0" err="1" smtClean="0">
                <a:ln w="12700">
                  <a:solidFill>
                    <a:srgbClr val="0000FF"/>
                  </a:solidFill>
                  <a:round/>
                  <a:headEnd/>
                  <a:tailEnd/>
                </a:ln>
                <a:solidFill>
                  <a:srgbClr val="0000FF"/>
                </a:solidFill>
                <a:effectLst>
                  <a:outerShdw dist="35921" dir="2700000" sy="50000" kx="2115830" algn="bl" rotWithShape="0">
                    <a:srgbClr val="C0C0C0">
                      <a:alpha val="79999"/>
                    </a:srgbClr>
                  </a:outerShdw>
                </a:effectLst>
                <a:latin typeface="Times New Roman"/>
                <a:cs typeface="Times New Roman"/>
              </a:rPr>
              <a:t>Địa</a:t>
            </a:r>
            <a:r>
              <a:rPr lang="en-US" sz="4800" b="1" kern="10" dirty="0" smtClean="0">
                <a:ln w="12700">
                  <a:solidFill>
                    <a:srgbClr val="0000FF"/>
                  </a:solidFill>
                  <a:round/>
                  <a:headEnd/>
                  <a:tailEnd/>
                </a:ln>
                <a:solidFill>
                  <a:srgbClr val="0000FF"/>
                </a:solidFill>
                <a:effectLst>
                  <a:outerShdw dist="35921" dir="2700000" sy="50000" kx="2115830" algn="bl" rotWithShape="0">
                    <a:srgbClr val="C0C0C0">
                      <a:alpha val="79999"/>
                    </a:srgbClr>
                  </a:outerShdw>
                </a:effectLst>
                <a:latin typeface="Times New Roman"/>
                <a:cs typeface="Times New Roman"/>
              </a:rPr>
              <a:t> </a:t>
            </a:r>
            <a:r>
              <a:rPr lang="en-US" sz="4800" b="1" kern="10" dirty="0" err="1" smtClean="0">
                <a:ln w="12700">
                  <a:solidFill>
                    <a:srgbClr val="0000FF"/>
                  </a:solidFill>
                  <a:round/>
                  <a:headEnd/>
                  <a:tailEnd/>
                </a:ln>
                <a:solidFill>
                  <a:srgbClr val="0000FF"/>
                </a:solidFill>
                <a:effectLst>
                  <a:outerShdw dist="35921" dir="2700000" sy="50000" kx="2115830" algn="bl" rotWithShape="0">
                    <a:srgbClr val="C0C0C0">
                      <a:alpha val="79999"/>
                    </a:srgbClr>
                  </a:outerShdw>
                </a:effectLst>
                <a:latin typeface="Times New Roman"/>
                <a:cs typeface="Times New Roman"/>
              </a:rPr>
              <a:t>lí</a:t>
            </a:r>
            <a:r>
              <a:rPr lang="en-US" sz="4800" b="1" kern="10" dirty="0" smtClean="0">
                <a:ln w="12700">
                  <a:solidFill>
                    <a:srgbClr val="0000FF"/>
                  </a:solidFill>
                  <a:round/>
                  <a:headEnd/>
                  <a:tailEnd/>
                </a:ln>
                <a:solidFill>
                  <a:srgbClr val="0000FF"/>
                </a:solidFill>
                <a:effectLst>
                  <a:outerShdw dist="35921" dir="2700000" sy="50000" kx="2115830" algn="bl" rotWithShape="0">
                    <a:srgbClr val="C0C0C0">
                      <a:alpha val="79999"/>
                    </a:srgbClr>
                  </a:outerShdw>
                </a:effectLst>
                <a:latin typeface="Times New Roman"/>
                <a:cs typeface="Times New Roman"/>
              </a:rPr>
              <a:t> </a:t>
            </a:r>
            <a:r>
              <a:rPr lang="en-US" sz="4800" b="1" kern="10" dirty="0" err="1" smtClean="0">
                <a:ln w="12700">
                  <a:solidFill>
                    <a:srgbClr val="0000FF"/>
                  </a:solidFill>
                  <a:round/>
                  <a:headEnd/>
                  <a:tailEnd/>
                </a:ln>
                <a:solidFill>
                  <a:srgbClr val="0000FF"/>
                </a:solidFill>
                <a:effectLst>
                  <a:outerShdw dist="35921" dir="2700000" sy="50000" kx="2115830" algn="bl" rotWithShape="0">
                    <a:srgbClr val="C0C0C0">
                      <a:alpha val="79999"/>
                    </a:srgbClr>
                  </a:outerShdw>
                </a:effectLst>
                <a:latin typeface="Times New Roman"/>
                <a:cs typeface="Times New Roman"/>
              </a:rPr>
              <a:t>lớp</a:t>
            </a:r>
            <a:r>
              <a:rPr lang="en-US" sz="4800" b="1" kern="10" dirty="0" smtClean="0">
                <a:ln w="12700">
                  <a:solidFill>
                    <a:srgbClr val="0000FF"/>
                  </a:solidFill>
                  <a:round/>
                  <a:headEnd/>
                  <a:tailEnd/>
                </a:ln>
                <a:solidFill>
                  <a:srgbClr val="0000FF"/>
                </a:solidFill>
                <a:effectLst>
                  <a:outerShdw dist="35921" dir="2700000" sy="50000" kx="2115830" algn="bl" rotWithShape="0">
                    <a:srgbClr val="C0C0C0">
                      <a:alpha val="79999"/>
                    </a:srgbClr>
                  </a:outerShdw>
                </a:effectLst>
                <a:latin typeface="Times New Roman"/>
                <a:cs typeface="Times New Roman"/>
              </a:rPr>
              <a:t> 5</a:t>
            </a:r>
          </a:p>
        </p:txBody>
      </p:sp>
      <p:grpSp>
        <p:nvGrpSpPr>
          <p:cNvPr id="4102" name="Group 11"/>
          <p:cNvGrpSpPr>
            <a:grpSpLocks/>
          </p:cNvGrpSpPr>
          <p:nvPr/>
        </p:nvGrpSpPr>
        <p:grpSpPr bwMode="auto">
          <a:xfrm>
            <a:off x="685800" y="5314950"/>
            <a:ext cx="7696200" cy="1543050"/>
            <a:chOff x="0" y="3348"/>
            <a:chExt cx="5672" cy="972"/>
          </a:xfrm>
        </p:grpSpPr>
        <p:pic>
          <p:nvPicPr>
            <p:cNvPr id="4103" name="Picture 12" descr="roses_swaying_back_an_a_sc"/>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3348"/>
              <a:ext cx="920" cy="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13" descr="roses_swaying_back_an_a_sc"/>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960" y="3348"/>
              <a:ext cx="920" cy="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5" name="Picture 14" descr="roses_swaying_back_an_a_sc"/>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920" y="3348"/>
              <a:ext cx="920" cy="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6" name="Picture 15" descr="roses_swaying_back_an_a_sc"/>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880" y="3348"/>
              <a:ext cx="920" cy="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7" name="Picture 16" descr="roses_swaying_back_an_a_sc"/>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792" y="3348"/>
              <a:ext cx="920" cy="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8" name="Picture 17" descr="roses_swaying_back_an_a_sc"/>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752" y="3348"/>
              <a:ext cx="920" cy="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71848253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iterate type="lt">
                                    <p:tmPct val="0"/>
                                  </p:iterate>
                                  <p:childTnLst>
                                    <p:set>
                                      <p:cBhvr>
                                        <p:cTn id="6" dur="1" fill="hold">
                                          <p:stCondLst>
                                            <p:cond delay="0"/>
                                          </p:stCondLst>
                                        </p:cTn>
                                        <p:tgtEl>
                                          <p:spTgt spid="20486"/>
                                        </p:tgtEl>
                                        <p:attrNameLst>
                                          <p:attrName>style.visibility</p:attrName>
                                        </p:attrNameLst>
                                      </p:cBhvr>
                                      <p:to>
                                        <p:strVal val="visible"/>
                                      </p:to>
                                    </p:set>
                                    <p:animEffect transition="in" filter="fade">
                                      <p:cBhvr>
                                        <p:cTn id="7" dur="385" decel="100000"/>
                                        <p:tgtEl>
                                          <p:spTgt spid="20486"/>
                                        </p:tgtEl>
                                      </p:cBhvr>
                                    </p:animEffect>
                                    <p:animScale>
                                      <p:cBhvr>
                                        <p:cTn id="8" dur="385" decel="100000"/>
                                        <p:tgtEl>
                                          <p:spTgt spid="20486"/>
                                        </p:tgtEl>
                                      </p:cBhvr>
                                      <p:from x="10000" y="10000"/>
                                      <p:to x="200000" y="450000"/>
                                    </p:animScale>
                                    <p:animScale>
                                      <p:cBhvr>
                                        <p:cTn id="9" dur="615" accel="100000" fill="hold">
                                          <p:stCondLst>
                                            <p:cond delay="385"/>
                                          </p:stCondLst>
                                        </p:cTn>
                                        <p:tgtEl>
                                          <p:spTgt spid="20486"/>
                                        </p:tgtEl>
                                      </p:cBhvr>
                                      <p:from x="200000" y="450000"/>
                                      <p:to x="100000" y="100000"/>
                                    </p:animScale>
                                    <p:set>
                                      <p:cBhvr>
                                        <p:cTn id="10" dur="385" fill="hold"/>
                                        <p:tgtEl>
                                          <p:spTgt spid="20486"/>
                                        </p:tgtEl>
                                        <p:attrNameLst>
                                          <p:attrName>ppt_x</p:attrName>
                                        </p:attrNameLst>
                                      </p:cBhvr>
                                      <p:to>
                                        <p:strVal val="(0.5)"/>
                                      </p:to>
                                    </p:set>
                                    <p:anim from="(0.5)" to="(#ppt_x)" calcmode="lin" valueType="num">
                                      <p:cBhvr>
                                        <p:cTn id="11" dur="615" accel="100000" fill="hold">
                                          <p:stCondLst>
                                            <p:cond delay="385"/>
                                          </p:stCondLst>
                                        </p:cTn>
                                        <p:tgtEl>
                                          <p:spTgt spid="20486"/>
                                        </p:tgtEl>
                                        <p:attrNameLst>
                                          <p:attrName>ppt_x</p:attrName>
                                        </p:attrNameLst>
                                      </p:cBhvr>
                                    </p:anim>
                                    <p:set>
                                      <p:cBhvr>
                                        <p:cTn id="12" dur="385" fill="hold"/>
                                        <p:tgtEl>
                                          <p:spTgt spid="20486"/>
                                        </p:tgtEl>
                                        <p:attrNameLst>
                                          <p:attrName>ppt_y</p:attrName>
                                        </p:attrNameLst>
                                      </p:cBhvr>
                                      <p:to>
                                        <p:strVal val="(#ppt_y+0.4)"/>
                                      </p:to>
                                    </p:set>
                                    <p:anim from="(#ppt_y+0.4)" to="(#ppt_y)" calcmode="lin" valueType="num">
                                      <p:cBhvr>
                                        <p:cTn id="13" dur="615" accel="100000" fill="hold">
                                          <p:stCondLst>
                                            <p:cond delay="385"/>
                                          </p:stCondLst>
                                        </p:cTn>
                                        <p:tgtEl>
                                          <p:spTgt spid="20486"/>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a:bodyPr>
          <a:lstStyle/>
          <a:p>
            <a:pPr algn="l"/>
            <a:r>
              <a:rPr lang="en-US" sz="3600" b="1" smtClean="0">
                <a:solidFill>
                  <a:srgbClr val="FF0000"/>
                </a:solidFill>
              </a:rPr>
              <a:t>Vị trí         </a:t>
            </a:r>
          </a:p>
          <a:p>
            <a:pPr algn="l"/>
            <a:r>
              <a:rPr lang="en-US" sz="3600" smtClean="0"/>
              <a:t>Địa hình</a:t>
            </a:r>
          </a:p>
          <a:p>
            <a:pPr algn="l"/>
            <a:r>
              <a:rPr lang="en-US" sz="3600" b="1" smtClean="0">
                <a:solidFill>
                  <a:srgbClr val="FF0000"/>
                </a:solidFill>
              </a:rPr>
              <a:t>Khu vực</a:t>
            </a:r>
          </a:p>
          <a:p>
            <a:pPr algn="l"/>
            <a:r>
              <a:rPr lang="en-US" sz="3600" smtClean="0"/>
              <a:t>Thủ đô</a:t>
            </a:r>
          </a:p>
          <a:p>
            <a:pPr algn="l"/>
            <a:r>
              <a:rPr lang="en-US" sz="3600" smtClean="0">
                <a:solidFill>
                  <a:srgbClr val="FF0000"/>
                </a:solidFill>
              </a:rPr>
              <a:t>Sản phẩm</a:t>
            </a:r>
            <a:endParaRPr lang="vi-VN" sz="3600">
              <a:solidFill>
                <a:srgbClr val="FF00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714356"/>
            <a:ext cx="9144000" cy="1938992"/>
          </a:xfrm>
          <a:prstGeom prst="rect">
            <a:avLst/>
          </a:prstGeom>
          <a:noFill/>
        </p:spPr>
        <p:txBody>
          <a:bodyPr wrap="square" rtlCol="0">
            <a:spAutoFit/>
          </a:bodyPr>
          <a:lstStyle/>
          <a:p>
            <a:r>
              <a:rPr lang="en-US" sz="4000" b="1" smtClean="0">
                <a:ln>
                  <a:solidFill>
                    <a:srgbClr val="FF0000"/>
                  </a:solidFill>
                </a:ln>
              </a:rPr>
              <a:t>Câu 9a:</a:t>
            </a:r>
            <a:r>
              <a:rPr lang="en-US" sz="4000" b="1" smtClean="0"/>
              <a:t>Tóm tắt nội dung chính của nước Cam-pu-chia.</a:t>
            </a:r>
            <a:endParaRPr lang="vi-VN" sz="4000" b="1" smtClean="0"/>
          </a:p>
          <a:p>
            <a:pPr lvl="0"/>
            <a:endParaRPr lang="vi-VN" sz="4000" b="1">
              <a:ln>
                <a:solidFill>
                  <a:srgbClr val="FF0000"/>
                </a:solidFill>
              </a:ln>
            </a:endParaRPr>
          </a:p>
        </p:txBody>
      </p:sp>
      <p:cxnSp>
        <p:nvCxnSpPr>
          <p:cNvPr id="11" name="Straight Connector 10"/>
          <p:cNvCxnSpPr/>
          <p:nvPr/>
        </p:nvCxnSpPr>
        <p:spPr>
          <a:xfrm rot="5400000">
            <a:off x="-2392367"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0" y="6858000"/>
            <a:ext cx="3428992"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857356" y="2071678"/>
            <a:ext cx="5500694" cy="642942"/>
          </a:xfrm>
          <a:prstGeom prst="rect">
            <a:avLst/>
          </a:prstGeom>
          <a:noFill/>
        </p:spPr>
        <p:txBody>
          <a:bodyPr wrap="square" rtlCol="0">
            <a:spAutoFit/>
          </a:bodyPr>
          <a:lstStyle/>
          <a:p>
            <a:r>
              <a:rPr lang="en-US" sz="3600" b="1" smtClean="0">
                <a:solidFill>
                  <a:srgbClr val="FF0000"/>
                </a:solidFill>
              </a:rPr>
              <a:t>Giáp với Thái Lan</a:t>
            </a:r>
            <a:endParaRPr lang="vi-VN" sz="3600" b="1">
              <a:solidFill>
                <a:srgbClr val="FF0000"/>
              </a:solidFill>
            </a:endParaRPr>
          </a:p>
        </p:txBody>
      </p:sp>
      <p:sp>
        <p:nvSpPr>
          <p:cNvPr id="50" name="TextBox 49"/>
          <p:cNvSpPr txBox="1"/>
          <p:nvPr/>
        </p:nvSpPr>
        <p:spPr>
          <a:xfrm>
            <a:off x="1785918" y="2782669"/>
            <a:ext cx="7358082" cy="646331"/>
          </a:xfrm>
          <a:prstGeom prst="rect">
            <a:avLst/>
          </a:prstGeom>
          <a:noFill/>
        </p:spPr>
        <p:txBody>
          <a:bodyPr wrap="square" rtlCol="0">
            <a:spAutoFit/>
          </a:bodyPr>
          <a:lstStyle/>
          <a:p>
            <a:r>
              <a:rPr lang="en-US" sz="3600" smtClean="0"/>
              <a:t> Chủ yếu là đồng bằng dạng lòng chảo.</a:t>
            </a:r>
            <a:endParaRPr lang="vi-VN" sz="3600"/>
          </a:p>
        </p:txBody>
      </p:sp>
      <p:sp>
        <p:nvSpPr>
          <p:cNvPr id="51" name="TextBox 50"/>
          <p:cNvSpPr txBox="1"/>
          <p:nvPr/>
        </p:nvSpPr>
        <p:spPr>
          <a:xfrm>
            <a:off x="1857356" y="3429000"/>
            <a:ext cx="5500694" cy="642942"/>
          </a:xfrm>
          <a:prstGeom prst="rect">
            <a:avLst/>
          </a:prstGeom>
          <a:noFill/>
        </p:spPr>
        <p:txBody>
          <a:bodyPr wrap="square" rtlCol="0">
            <a:spAutoFit/>
          </a:bodyPr>
          <a:lstStyle/>
          <a:p>
            <a:r>
              <a:rPr lang="en-US" sz="3600" b="1" smtClean="0">
                <a:solidFill>
                  <a:srgbClr val="FF0000"/>
                </a:solidFill>
              </a:rPr>
              <a:t>Đông Nam Á</a:t>
            </a:r>
            <a:endParaRPr lang="vi-VN" sz="3600" b="1">
              <a:solidFill>
                <a:srgbClr val="FF0000"/>
              </a:solidFill>
            </a:endParaRPr>
          </a:p>
        </p:txBody>
      </p:sp>
      <p:sp>
        <p:nvSpPr>
          <p:cNvPr id="52" name="TextBox 51"/>
          <p:cNvSpPr txBox="1"/>
          <p:nvPr/>
        </p:nvSpPr>
        <p:spPr>
          <a:xfrm>
            <a:off x="1857356" y="4000504"/>
            <a:ext cx="4929222" cy="646331"/>
          </a:xfrm>
          <a:prstGeom prst="rect">
            <a:avLst/>
          </a:prstGeom>
          <a:noFill/>
        </p:spPr>
        <p:txBody>
          <a:bodyPr wrap="square" rtlCol="0">
            <a:spAutoFit/>
          </a:bodyPr>
          <a:lstStyle/>
          <a:p>
            <a:r>
              <a:rPr lang="en-US" sz="3600" b="1" smtClean="0"/>
              <a:t>Phnom-pênh</a:t>
            </a:r>
            <a:endParaRPr lang="vi-VN" sz="3600" b="1"/>
          </a:p>
        </p:txBody>
      </p:sp>
      <p:grpSp>
        <p:nvGrpSpPr>
          <p:cNvPr id="53" name="Group 52"/>
          <p:cNvGrpSpPr/>
          <p:nvPr/>
        </p:nvGrpSpPr>
        <p:grpSpPr>
          <a:xfrm>
            <a:off x="-1588" y="2071678"/>
            <a:ext cx="9146382" cy="4787910"/>
            <a:chOff x="-1588" y="2071678"/>
            <a:chExt cx="9146382" cy="4787910"/>
          </a:xfrm>
        </p:grpSpPr>
        <p:cxnSp>
          <p:nvCxnSpPr>
            <p:cNvPr id="54" name="Straight Connector 53"/>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55" name="Straight Connector 54"/>
            <p:cNvCxnSpPr/>
            <p:nvPr/>
          </p:nvCxnSpPr>
          <p:spPr>
            <a:xfrm rot="5400000">
              <a:off x="-2393955"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56" name="Straight Connector 55"/>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7" name="Straight Connector 56"/>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8" name="Straight Connector 57"/>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sp>
        <p:nvSpPr>
          <p:cNvPr id="59" name="TextBox 58"/>
          <p:cNvSpPr txBox="1"/>
          <p:nvPr/>
        </p:nvSpPr>
        <p:spPr>
          <a:xfrm>
            <a:off x="1857356" y="4714884"/>
            <a:ext cx="7286644" cy="1754326"/>
          </a:xfrm>
          <a:prstGeom prst="rect">
            <a:avLst/>
          </a:prstGeom>
          <a:noFill/>
        </p:spPr>
        <p:txBody>
          <a:bodyPr wrap="square" rtlCol="0">
            <a:spAutoFit/>
          </a:bodyPr>
          <a:lstStyle/>
          <a:p>
            <a:r>
              <a:rPr lang="en-US" sz="3600" b="1" smtClean="0">
                <a:solidFill>
                  <a:srgbClr val="FF0000"/>
                </a:solidFill>
              </a:rPr>
              <a:t>Lúa gạo, cao su, hồ tiêu, đường thốt     </a:t>
            </a:r>
          </a:p>
          <a:p>
            <a:r>
              <a:rPr lang="en-US" sz="3600" b="1" smtClean="0">
                <a:solidFill>
                  <a:srgbClr val="FF0000"/>
                </a:solidFill>
              </a:rPr>
              <a:t> nốt, đánh bắt cá nước ngọt, …</a:t>
            </a:r>
            <a:endParaRPr lang="vi-VN" sz="3600" b="1" smtClean="0">
              <a:solidFill>
                <a:srgbClr val="FF0000"/>
              </a:solidFill>
            </a:endParaRPr>
          </a:p>
          <a:p>
            <a:endParaRPr lang="vi-VN" sz="36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iterate type="lt">
                                    <p:tmPct val="0"/>
                                  </p:iterate>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par>
                                <p:cTn id="10" presetID="52" presetClass="entr" presetSubtype="0" fill="hold" nodeType="withEffect">
                                  <p:stCondLst>
                                    <p:cond delay="0"/>
                                  </p:stCondLst>
                                  <p:iterate type="lt">
                                    <p:tmPct val="0"/>
                                  </p:iterate>
                                  <p:childTnLst>
                                    <p:set>
                                      <p:cBhvr>
                                        <p:cTn id="11" dur="1" fill="hold">
                                          <p:stCondLst>
                                            <p:cond delay="0"/>
                                          </p:stCondLst>
                                        </p:cTn>
                                        <p:tgtEl>
                                          <p:spTgt spid="3">
                                            <p:txEl>
                                              <p:pRg st="1" end="1"/>
                                            </p:txEl>
                                          </p:spTgt>
                                        </p:tgtEl>
                                        <p:attrNameLst>
                                          <p:attrName>style.visibility</p:attrName>
                                        </p:attrNameLst>
                                      </p:cBhvr>
                                      <p:to>
                                        <p:strVal val="visible"/>
                                      </p:to>
                                    </p:set>
                                    <p:animScale>
                                      <p:cBhvr>
                                        <p:cTn id="12"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1" end="1"/>
                                            </p:txEl>
                                          </p:spTgt>
                                        </p:tgtEl>
                                        <p:attrNameLst>
                                          <p:attrName>ppt_x</p:attrName>
                                          <p:attrName>ppt_y</p:attrName>
                                        </p:attrNameLst>
                                      </p:cBhvr>
                                    </p:animMotion>
                                    <p:animEffect transition="in" filter="fade">
                                      <p:cBhvr>
                                        <p:cTn id="14" dur="1000"/>
                                        <p:tgtEl>
                                          <p:spTgt spid="3">
                                            <p:txEl>
                                              <p:pRg st="1" end="1"/>
                                            </p:txEl>
                                          </p:spTgt>
                                        </p:tgtEl>
                                      </p:cBhvr>
                                    </p:animEffect>
                                  </p:childTnLst>
                                </p:cTn>
                              </p:par>
                              <p:par>
                                <p:cTn id="15" presetID="52" presetClass="entr" presetSubtype="0" fill="hold" nodeType="withEffect">
                                  <p:stCondLst>
                                    <p:cond delay="0"/>
                                  </p:stCondLst>
                                  <p:iterate type="lt">
                                    <p:tmPct val="0"/>
                                  </p:iterate>
                                  <p:childTnLst>
                                    <p:set>
                                      <p:cBhvr>
                                        <p:cTn id="16" dur="1" fill="hold">
                                          <p:stCondLst>
                                            <p:cond delay="0"/>
                                          </p:stCondLst>
                                        </p:cTn>
                                        <p:tgtEl>
                                          <p:spTgt spid="3">
                                            <p:txEl>
                                              <p:pRg st="2" end="2"/>
                                            </p:txEl>
                                          </p:spTgt>
                                        </p:tgtEl>
                                        <p:attrNameLst>
                                          <p:attrName>style.visibility</p:attrName>
                                        </p:attrNameLst>
                                      </p:cBhvr>
                                      <p:to>
                                        <p:strVal val="visible"/>
                                      </p:to>
                                    </p:set>
                                    <p:animScale>
                                      <p:cBhvr>
                                        <p:cTn id="17"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3">
                                            <p:txEl>
                                              <p:pRg st="2" end="2"/>
                                            </p:txEl>
                                          </p:spTgt>
                                        </p:tgtEl>
                                        <p:attrNameLst>
                                          <p:attrName>ppt_x</p:attrName>
                                          <p:attrName>ppt_y</p:attrName>
                                        </p:attrNameLst>
                                      </p:cBhvr>
                                    </p:animMotion>
                                    <p:animEffect transition="in" filter="fade">
                                      <p:cBhvr>
                                        <p:cTn id="19" dur="1000"/>
                                        <p:tgtEl>
                                          <p:spTgt spid="3">
                                            <p:txEl>
                                              <p:pRg st="2" end="2"/>
                                            </p:txEl>
                                          </p:spTgt>
                                        </p:tgtEl>
                                      </p:cBhvr>
                                    </p:animEffect>
                                  </p:childTnLst>
                                </p:cTn>
                              </p:par>
                              <p:par>
                                <p:cTn id="20" presetID="52" presetClass="entr" presetSubtype="0" fill="hold" nodeType="withEffect">
                                  <p:stCondLst>
                                    <p:cond delay="0"/>
                                  </p:stCondLst>
                                  <p:iterate type="lt">
                                    <p:tmPct val="0"/>
                                  </p:iterate>
                                  <p:childTnLst>
                                    <p:set>
                                      <p:cBhvr>
                                        <p:cTn id="21" dur="1" fill="hold">
                                          <p:stCondLst>
                                            <p:cond delay="0"/>
                                          </p:stCondLst>
                                        </p:cTn>
                                        <p:tgtEl>
                                          <p:spTgt spid="3">
                                            <p:txEl>
                                              <p:pRg st="3" end="3"/>
                                            </p:txEl>
                                          </p:spTgt>
                                        </p:tgtEl>
                                        <p:attrNameLst>
                                          <p:attrName>style.visibility</p:attrName>
                                        </p:attrNameLst>
                                      </p:cBhvr>
                                      <p:to>
                                        <p:strVal val="visible"/>
                                      </p:to>
                                    </p:set>
                                    <p:animScale>
                                      <p:cBhvr>
                                        <p:cTn id="22"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3">
                                            <p:txEl>
                                              <p:pRg st="3" end="3"/>
                                            </p:txEl>
                                          </p:spTgt>
                                        </p:tgtEl>
                                        <p:attrNameLst>
                                          <p:attrName>ppt_x</p:attrName>
                                          <p:attrName>ppt_y</p:attrName>
                                        </p:attrNameLst>
                                      </p:cBhvr>
                                    </p:animMotion>
                                    <p:animEffect transition="in" filter="fade">
                                      <p:cBhvr>
                                        <p:cTn id="24" dur="1000"/>
                                        <p:tgtEl>
                                          <p:spTgt spid="3">
                                            <p:txEl>
                                              <p:pRg st="3" end="3"/>
                                            </p:txEl>
                                          </p:spTgt>
                                        </p:tgtEl>
                                      </p:cBhvr>
                                    </p:animEffect>
                                  </p:childTnLst>
                                </p:cTn>
                              </p:par>
                              <p:par>
                                <p:cTn id="25" presetID="52" presetClass="entr" presetSubtype="0" fill="hold" nodeType="withEffect">
                                  <p:stCondLst>
                                    <p:cond delay="0"/>
                                  </p:stCondLst>
                                  <p:iterate type="lt">
                                    <p:tmPct val="0"/>
                                  </p:iterate>
                                  <p:childTnLst>
                                    <p:set>
                                      <p:cBhvr>
                                        <p:cTn id="26" dur="1" fill="hold">
                                          <p:stCondLst>
                                            <p:cond delay="0"/>
                                          </p:stCondLst>
                                        </p:cTn>
                                        <p:tgtEl>
                                          <p:spTgt spid="3">
                                            <p:txEl>
                                              <p:pRg st="4" end="4"/>
                                            </p:txEl>
                                          </p:spTgt>
                                        </p:tgtEl>
                                        <p:attrNameLst>
                                          <p:attrName>style.visibility</p:attrName>
                                        </p:attrNameLst>
                                      </p:cBhvr>
                                      <p:to>
                                        <p:strVal val="visible"/>
                                      </p:to>
                                    </p:set>
                                    <p:animScale>
                                      <p:cBhvr>
                                        <p:cTn id="27"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3">
                                            <p:txEl>
                                              <p:pRg st="4" end="4"/>
                                            </p:txEl>
                                          </p:spTgt>
                                        </p:tgtEl>
                                        <p:attrNameLst>
                                          <p:attrName>ppt_x</p:attrName>
                                          <p:attrName>ppt_y</p:attrName>
                                        </p:attrNameLst>
                                      </p:cBhvr>
                                    </p:animMotion>
                                    <p:animEffect transition="in" filter="fade">
                                      <p:cBhvr>
                                        <p:cTn id="29" dur="10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4" presetClass="entr" presetSubtype="0" fill="hold" grpId="0" nodeType="clickEffect">
                                  <p:stCondLst>
                                    <p:cond delay="0"/>
                                  </p:stCondLst>
                                  <p:childTnLst>
                                    <p:set>
                                      <p:cBhvr>
                                        <p:cTn id="33" dur="1" fill="hold">
                                          <p:stCondLst>
                                            <p:cond delay="0"/>
                                          </p:stCondLst>
                                        </p:cTn>
                                        <p:tgtEl>
                                          <p:spTgt spid="28"/>
                                        </p:tgtEl>
                                        <p:attrNameLst>
                                          <p:attrName>style.visibility</p:attrName>
                                        </p:attrNameLst>
                                      </p:cBhvr>
                                      <p:to>
                                        <p:strVal val="visible"/>
                                      </p:to>
                                    </p:set>
                                    <p:anim to="" calcmode="lin" valueType="num">
                                      <p:cBhvr>
                                        <p:cTn id="34" dur="1" fill="hold"/>
                                        <p:tgtEl>
                                          <p:spTgt spid="28"/>
                                        </p:tgtEl>
                                        <p:attrNameLst>
                                          <p:attrName/>
                                        </p:attrNameLst>
                                      </p:cBhvr>
                                    </p:anim>
                                  </p:childTnLst>
                                </p:cTn>
                              </p:par>
                            </p:childTnLst>
                          </p:cTn>
                        </p:par>
                      </p:childTnLst>
                    </p:cTn>
                  </p:par>
                  <p:par>
                    <p:cTn id="35" fill="hold">
                      <p:stCondLst>
                        <p:cond delay="indefinite"/>
                      </p:stCondLst>
                      <p:childTnLst>
                        <p:par>
                          <p:cTn id="36" fill="hold">
                            <p:stCondLst>
                              <p:cond delay="0"/>
                            </p:stCondLst>
                            <p:childTnLst>
                              <p:par>
                                <p:cTn id="37" presetID="41" presetClass="entr" presetSubtype="0" fill="hold" grpId="0" nodeType="clickEffect">
                                  <p:stCondLst>
                                    <p:cond delay="0"/>
                                  </p:stCondLst>
                                  <p:iterate type="lt">
                                    <p:tmPct val="10000"/>
                                  </p:iterate>
                                  <p:childTnLst>
                                    <p:set>
                                      <p:cBhvr>
                                        <p:cTn id="38" dur="1" fill="hold">
                                          <p:stCondLst>
                                            <p:cond delay="0"/>
                                          </p:stCondLst>
                                        </p:cTn>
                                        <p:tgtEl>
                                          <p:spTgt spid="50"/>
                                        </p:tgtEl>
                                        <p:attrNameLst>
                                          <p:attrName>style.visibility</p:attrName>
                                        </p:attrNameLst>
                                      </p:cBhvr>
                                      <p:to>
                                        <p:strVal val="visible"/>
                                      </p:to>
                                    </p:set>
                                    <p:anim calcmode="lin" valueType="num">
                                      <p:cBhvr>
                                        <p:cTn id="39" dur="500" fill="hold"/>
                                        <p:tgtEl>
                                          <p:spTgt spid="50"/>
                                        </p:tgtEl>
                                        <p:attrNameLst>
                                          <p:attrName>ppt_x</p:attrName>
                                        </p:attrNameLst>
                                      </p:cBhvr>
                                      <p:tavLst>
                                        <p:tav tm="0">
                                          <p:val>
                                            <p:strVal val="#ppt_x"/>
                                          </p:val>
                                        </p:tav>
                                        <p:tav tm="50000">
                                          <p:val>
                                            <p:strVal val="#ppt_x+.1"/>
                                          </p:val>
                                        </p:tav>
                                        <p:tav tm="100000">
                                          <p:val>
                                            <p:strVal val="#ppt_x"/>
                                          </p:val>
                                        </p:tav>
                                      </p:tavLst>
                                    </p:anim>
                                    <p:anim calcmode="lin" valueType="num">
                                      <p:cBhvr>
                                        <p:cTn id="40" dur="500" fill="hold"/>
                                        <p:tgtEl>
                                          <p:spTgt spid="50"/>
                                        </p:tgtEl>
                                        <p:attrNameLst>
                                          <p:attrName>ppt_y</p:attrName>
                                        </p:attrNameLst>
                                      </p:cBhvr>
                                      <p:tavLst>
                                        <p:tav tm="0">
                                          <p:val>
                                            <p:strVal val="#ppt_y"/>
                                          </p:val>
                                        </p:tav>
                                        <p:tav tm="100000">
                                          <p:val>
                                            <p:strVal val="#ppt_y"/>
                                          </p:val>
                                        </p:tav>
                                      </p:tavLst>
                                    </p:anim>
                                    <p:anim calcmode="lin" valueType="num">
                                      <p:cBhvr>
                                        <p:cTn id="41" dur="500" fill="hold"/>
                                        <p:tgtEl>
                                          <p:spTgt spid="50"/>
                                        </p:tgtEl>
                                        <p:attrNameLst>
                                          <p:attrName>ppt_h</p:attrName>
                                        </p:attrNameLst>
                                      </p:cBhvr>
                                      <p:tavLst>
                                        <p:tav tm="0">
                                          <p:val>
                                            <p:strVal val="#ppt_h/10"/>
                                          </p:val>
                                        </p:tav>
                                        <p:tav tm="50000">
                                          <p:val>
                                            <p:strVal val="#ppt_h+.01"/>
                                          </p:val>
                                        </p:tav>
                                        <p:tav tm="100000">
                                          <p:val>
                                            <p:strVal val="#ppt_h"/>
                                          </p:val>
                                        </p:tav>
                                      </p:tavLst>
                                    </p:anim>
                                    <p:anim calcmode="lin" valueType="num">
                                      <p:cBhvr>
                                        <p:cTn id="42" dur="500" fill="hold"/>
                                        <p:tgtEl>
                                          <p:spTgt spid="50"/>
                                        </p:tgtEl>
                                        <p:attrNameLst>
                                          <p:attrName>ppt_w</p:attrName>
                                        </p:attrNameLst>
                                      </p:cBhvr>
                                      <p:tavLst>
                                        <p:tav tm="0">
                                          <p:val>
                                            <p:strVal val="#ppt_w/10"/>
                                          </p:val>
                                        </p:tav>
                                        <p:tav tm="50000">
                                          <p:val>
                                            <p:strVal val="#ppt_w+.01"/>
                                          </p:val>
                                        </p:tav>
                                        <p:tav tm="100000">
                                          <p:val>
                                            <p:strVal val="#ppt_w"/>
                                          </p:val>
                                        </p:tav>
                                      </p:tavLst>
                                    </p:anim>
                                    <p:animEffect transition="in" filter="fade">
                                      <p:cBhvr>
                                        <p:cTn id="43" dur="500" tmFilter="0,0; .5, 1; 1, 1"/>
                                        <p:tgtEl>
                                          <p:spTgt spid="50"/>
                                        </p:tgtEl>
                                      </p:cBhvr>
                                    </p:animEffect>
                                  </p:childTnLst>
                                </p:cTn>
                              </p:par>
                            </p:childTnLst>
                          </p:cTn>
                        </p:par>
                      </p:childTnLst>
                    </p:cTn>
                  </p:par>
                  <p:par>
                    <p:cTn id="44" fill="hold">
                      <p:stCondLst>
                        <p:cond delay="indefinite"/>
                      </p:stCondLst>
                      <p:childTnLst>
                        <p:par>
                          <p:cTn id="45" fill="hold">
                            <p:stCondLst>
                              <p:cond delay="0"/>
                            </p:stCondLst>
                            <p:childTnLst>
                              <p:par>
                                <p:cTn id="46" presetID="41" presetClass="entr" presetSubtype="0" fill="hold" grpId="0" nodeType="clickEffect">
                                  <p:stCondLst>
                                    <p:cond delay="0"/>
                                  </p:stCondLst>
                                  <p:iterate type="lt">
                                    <p:tmPct val="10000"/>
                                  </p:iterate>
                                  <p:childTnLst>
                                    <p:set>
                                      <p:cBhvr>
                                        <p:cTn id="47" dur="1" fill="hold">
                                          <p:stCondLst>
                                            <p:cond delay="0"/>
                                          </p:stCondLst>
                                        </p:cTn>
                                        <p:tgtEl>
                                          <p:spTgt spid="51"/>
                                        </p:tgtEl>
                                        <p:attrNameLst>
                                          <p:attrName>style.visibility</p:attrName>
                                        </p:attrNameLst>
                                      </p:cBhvr>
                                      <p:to>
                                        <p:strVal val="visible"/>
                                      </p:to>
                                    </p:set>
                                    <p:anim calcmode="lin" valueType="num">
                                      <p:cBhvr>
                                        <p:cTn id="48" dur="500" fill="hold"/>
                                        <p:tgtEl>
                                          <p:spTgt spid="51"/>
                                        </p:tgtEl>
                                        <p:attrNameLst>
                                          <p:attrName>ppt_x</p:attrName>
                                        </p:attrNameLst>
                                      </p:cBhvr>
                                      <p:tavLst>
                                        <p:tav tm="0">
                                          <p:val>
                                            <p:strVal val="#ppt_x"/>
                                          </p:val>
                                        </p:tav>
                                        <p:tav tm="50000">
                                          <p:val>
                                            <p:strVal val="#ppt_x+.1"/>
                                          </p:val>
                                        </p:tav>
                                        <p:tav tm="100000">
                                          <p:val>
                                            <p:strVal val="#ppt_x"/>
                                          </p:val>
                                        </p:tav>
                                      </p:tavLst>
                                    </p:anim>
                                    <p:anim calcmode="lin" valueType="num">
                                      <p:cBhvr>
                                        <p:cTn id="49" dur="500" fill="hold"/>
                                        <p:tgtEl>
                                          <p:spTgt spid="51"/>
                                        </p:tgtEl>
                                        <p:attrNameLst>
                                          <p:attrName>ppt_y</p:attrName>
                                        </p:attrNameLst>
                                      </p:cBhvr>
                                      <p:tavLst>
                                        <p:tav tm="0">
                                          <p:val>
                                            <p:strVal val="#ppt_y"/>
                                          </p:val>
                                        </p:tav>
                                        <p:tav tm="100000">
                                          <p:val>
                                            <p:strVal val="#ppt_y"/>
                                          </p:val>
                                        </p:tav>
                                      </p:tavLst>
                                    </p:anim>
                                    <p:anim calcmode="lin" valueType="num">
                                      <p:cBhvr>
                                        <p:cTn id="50" dur="500" fill="hold"/>
                                        <p:tgtEl>
                                          <p:spTgt spid="51"/>
                                        </p:tgtEl>
                                        <p:attrNameLst>
                                          <p:attrName>ppt_h</p:attrName>
                                        </p:attrNameLst>
                                      </p:cBhvr>
                                      <p:tavLst>
                                        <p:tav tm="0">
                                          <p:val>
                                            <p:strVal val="#ppt_h/10"/>
                                          </p:val>
                                        </p:tav>
                                        <p:tav tm="50000">
                                          <p:val>
                                            <p:strVal val="#ppt_h+.01"/>
                                          </p:val>
                                        </p:tav>
                                        <p:tav tm="100000">
                                          <p:val>
                                            <p:strVal val="#ppt_h"/>
                                          </p:val>
                                        </p:tav>
                                      </p:tavLst>
                                    </p:anim>
                                    <p:anim calcmode="lin" valueType="num">
                                      <p:cBhvr>
                                        <p:cTn id="51" dur="500" fill="hold"/>
                                        <p:tgtEl>
                                          <p:spTgt spid="51"/>
                                        </p:tgtEl>
                                        <p:attrNameLst>
                                          <p:attrName>ppt_w</p:attrName>
                                        </p:attrNameLst>
                                      </p:cBhvr>
                                      <p:tavLst>
                                        <p:tav tm="0">
                                          <p:val>
                                            <p:strVal val="#ppt_w/10"/>
                                          </p:val>
                                        </p:tav>
                                        <p:tav tm="50000">
                                          <p:val>
                                            <p:strVal val="#ppt_w+.01"/>
                                          </p:val>
                                        </p:tav>
                                        <p:tav tm="100000">
                                          <p:val>
                                            <p:strVal val="#ppt_w"/>
                                          </p:val>
                                        </p:tav>
                                      </p:tavLst>
                                    </p:anim>
                                    <p:animEffect transition="in" filter="fade">
                                      <p:cBhvr>
                                        <p:cTn id="52" dur="500" tmFilter="0,0; .5, 1; 1, 1"/>
                                        <p:tgtEl>
                                          <p:spTgt spid="51"/>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52"/>
                                        </p:tgtEl>
                                        <p:attrNameLst>
                                          <p:attrName>style.visibility</p:attrName>
                                        </p:attrNameLst>
                                      </p:cBhvr>
                                      <p:to>
                                        <p:strVal val="visible"/>
                                      </p:to>
                                    </p:set>
                                    <p:animEffect transition="in" filter="wipe(down)">
                                      <p:cBhvr>
                                        <p:cTn id="57" dur="500"/>
                                        <p:tgtEl>
                                          <p:spTgt spid="52"/>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0" fill="hold" grpId="0" nodeType="clickEffect">
                                  <p:stCondLst>
                                    <p:cond delay="0"/>
                                  </p:stCondLst>
                                  <p:childTnLst>
                                    <p:set>
                                      <p:cBhvr>
                                        <p:cTn id="61" dur="1" fill="hold">
                                          <p:stCondLst>
                                            <p:cond delay="0"/>
                                          </p:stCondLst>
                                        </p:cTn>
                                        <p:tgtEl>
                                          <p:spTgt spid="59"/>
                                        </p:tgtEl>
                                        <p:attrNameLst>
                                          <p:attrName>style.visibility</p:attrName>
                                        </p:attrNameLst>
                                      </p:cBhvr>
                                      <p:to>
                                        <p:strVal val="visible"/>
                                      </p:to>
                                    </p:set>
                                    <p:anim calcmode="lin" valueType="num">
                                      <p:cBhvr>
                                        <p:cTn id="62" dur="500" fill="hold"/>
                                        <p:tgtEl>
                                          <p:spTgt spid="59"/>
                                        </p:tgtEl>
                                        <p:attrNameLst>
                                          <p:attrName>ppt_w</p:attrName>
                                        </p:attrNameLst>
                                      </p:cBhvr>
                                      <p:tavLst>
                                        <p:tav tm="0">
                                          <p:val>
                                            <p:fltVal val="0"/>
                                          </p:val>
                                        </p:tav>
                                        <p:tav tm="100000">
                                          <p:val>
                                            <p:strVal val="#ppt_w"/>
                                          </p:val>
                                        </p:tav>
                                      </p:tavLst>
                                    </p:anim>
                                    <p:anim calcmode="lin" valueType="num">
                                      <p:cBhvr>
                                        <p:cTn id="63" dur="500" fill="hold"/>
                                        <p:tgtEl>
                                          <p:spTgt spid="59"/>
                                        </p:tgtEl>
                                        <p:attrNameLst>
                                          <p:attrName>ppt_h</p:attrName>
                                        </p:attrNameLst>
                                      </p:cBhvr>
                                      <p:tavLst>
                                        <p:tav tm="0">
                                          <p:val>
                                            <p:fltVal val="0"/>
                                          </p:val>
                                        </p:tav>
                                        <p:tav tm="100000">
                                          <p:val>
                                            <p:strVal val="#ppt_h"/>
                                          </p:val>
                                        </p:tav>
                                      </p:tavLst>
                                    </p:anim>
                                    <p:animEffect transition="in" filter="fade">
                                      <p:cBhvr>
                                        <p:cTn id="64"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50" grpId="0"/>
      <p:bldP spid="51" grpId="0"/>
      <p:bldP spid="52" grpId="0"/>
      <p:bldP spid="5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a:bodyPr>
          <a:lstStyle/>
          <a:p>
            <a:pPr algn="l"/>
            <a:r>
              <a:rPr lang="en-US" sz="3600" b="1" smtClean="0">
                <a:solidFill>
                  <a:srgbClr val="FFFF00"/>
                </a:solidFill>
              </a:rPr>
              <a:t>Vị trí         </a:t>
            </a:r>
          </a:p>
          <a:p>
            <a:pPr algn="l"/>
            <a:r>
              <a:rPr lang="en-US" sz="3600" b="1" smtClean="0"/>
              <a:t>Địa hình</a:t>
            </a:r>
          </a:p>
          <a:p>
            <a:pPr algn="l"/>
            <a:r>
              <a:rPr lang="en-US" sz="3600" b="1" smtClean="0">
                <a:solidFill>
                  <a:srgbClr val="FFFF00"/>
                </a:solidFill>
              </a:rPr>
              <a:t>Khu vực</a:t>
            </a:r>
          </a:p>
          <a:p>
            <a:pPr algn="l"/>
            <a:r>
              <a:rPr lang="en-US" sz="3600" b="1" smtClean="0"/>
              <a:t>Thủ đô</a:t>
            </a:r>
          </a:p>
          <a:p>
            <a:pPr algn="l"/>
            <a:r>
              <a:rPr lang="en-US" sz="3600" smtClean="0">
                <a:solidFill>
                  <a:srgbClr val="FFFF00"/>
                </a:solidFill>
              </a:rPr>
              <a:t>Sản phẩm</a:t>
            </a:r>
            <a:endParaRPr lang="vi-VN" sz="3600">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714356"/>
            <a:ext cx="9144000" cy="1938992"/>
          </a:xfrm>
          <a:prstGeom prst="rect">
            <a:avLst/>
          </a:prstGeom>
          <a:noFill/>
        </p:spPr>
        <p:txBody>
          <a:bodyPr wrap="square" rtlCol="0">
            <a:spAutoFit/>
          </a:bodyPr>
          <a:lstStyle/>
          <a:p>
            <a:r>
              <a:rPr lang="en-US" sz="4000" b="1" smtClean="0">
                <a:ln>
                  <a:solidFill>
                    <a:srgbClr val="FF0000"/>
                  </a:solidFill>
                </a:ln>
              </a:rPr>
              <a:t>Câu 9b:</a:t>
            </a:r>
          </a:p>
          <a:p>
            <a:pPr algn="ctr"/>
            <a:r>
              <a:rPr lang="en-US" sz="4000" b="1" smtClean="0"/>
              <a:t>Tóm tắt nội dung chính của nước Lào.</a:t>
            </a:r>
            <a:endParaRPr lang="vi-VN" sz="4000" b="1" smtClean="0"/>
          </a:p>
          <a:p>
            <a:pPr lvl="0"/>
            <a:endParaRPr lang="vi-VN" sz="4000" b="1">
              <a:ln>
                <a:solidFill>
                  <a:srgbClr val="FF0000"/>
                </a:solidFill>
              </a:ln>
            </a:endParaRPr>
          </a:p>
        </p:txBody>
      </p:sp>
      <p:cxnSp>
        <p:nvCxnSpPr>
          <p:cNvPr id="11" name="Straight Connector 10"/>
          <p:cNvCxnSpPr/>
          <p:nvPr/>
        </p:nvCxnSpPr>
        <p:spPr>
          <a:xfrm rot="5400000">
            <a:off x="-2392367"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0" y="6858000"/>
            <a:ext cx="3428992"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857356" y="2071678"/>
            <a:ext cx="5500694" cy="646331"/>
          </a:xfrm>
          <a:prstGeom prst="rect">
            <a:avLst/>
          </a:prstGeom>
          <a:noFill/>
        </p:spPr>
        <p:txBody>
          <a:bodyPr wrap="square" rtlCol="0">
            <a:spAutoFit/>
          </a:bodyPr>
          <a:lstStyle/>
          <a:p>
            <a:r>
              <a:rPr lang="en-US" sz="3600" b="1" smtClean="0">
                <a:solidFill>
                  <a:srgbClr val="FFFF00"/>
                </a:solidFill>
              </a:rPr>
              <a:t>Không giáp biển</a:t>
            </a:r>
            <a:endParaRPr lang="vi-VN" sz="3600" b="1">
              <a:solidFill>
                <a:srgbClr val="FFFF00"/>
              </a:solidFill>
            </a:endParaRPr>
          </a:p>
        </p:txBody>
      </p:sp>
      <p:sp>
        <p:nvSpPr>
          <p:cNvPr id="50" name="TextBox 49"/>
          <p:cNvSpPr txBox="1"/>
          <p:nvPr/>
        </p:nvSpPr>
        <p:spPr>
          <a:xfrm>
            <a:off x="1785918" y="2782669"/>
            <a:ext cx="7358082" cy="646331"/>
          </a:xfrm>
          <a:prstGeom prst="rect">
            <a:avLst/>
          </a:prstGeom>
          <a:noFill/>
        </p:spPr>
        <p:txBody>
          <a:bodyPr wrap="square" rtlCol="0">
            <a:spAutoFit/>
          </a:bodyPr>
          <a:lstStyle/>
          <a:p>
            <a:r>
              <a:rPr lang="en-US" sz="3600" smtClean="0"/>
              <a:t> </a:t>
            </a:r>
            <a:r>
              <a:rPr lang="en-US" sz="3600" b="1" smtClean="0"/>
              <a:t>Chủ yếu là núi và cao nguyên.</a:t>
            </a:r>
            <a:endParaRPr lang="vi-VN" sz="3600" b="1"/>
          </a:p>
        </p:txBody>
      </p:sp>
      <p:sp>
        <p:nvSpPr>
          <p:cNvPr id="51" name="TextBox 50"/>
          <p:cNvSpPr txBox="1"/>
          <p:nvPr/>
        </p:nvSpPr>
        <p:spPr>
          <a:xfrm>
            <a:off x="1857356" y="3429000"/>
            <a:ext cx="5500694" cy="642942"/>
          </a:xfrm>
          <a:prstGeom prst="rect">
            <a:avLst/>
          </a:prstGeom>
          <a:noFill/>
        </p:spPr>
        <p:txBody>
          <a:bodyPr wrap="square" rtlCol="0">
            <a:spAutoFit/>
          </a:bodyPr>
          <a:lstStyle/>
          <a:p>
            <a:r>
              <a:rPr lang="en-US" sz="3600" b="1" smtClean="0">
                <a:solidFill>
                  <a:srgbClr val="FFFF00"/>
                </a:solidFill>
              </a:rPr>
              <a:t>Đông Nam Á</a:t>
            </a:r>
            <a:endParaRPr lang="vi-VN" sz="3600" b="1">
              <a:solidFill>
                <a:srgbClr val="FFFF00"/>
              </a:solidFill>
            </a:endParaRPr>
          </a:p>
        </p:txBody>
      </p:sp>
      <p:sp>
        <p:nvSpPr>
          <p:cNvPr id="52" name="TextBox 51"/>
          <p:cNvSpPr txBox="1"/>
          <p:nvPr/>
        </p:nvSpPr>
        <p:spPr>
          <a:xfrm>
            <a:off x="1857356" y="4071942"/>
            <a:ext cx="2643206" cy="646331"/>
          </a:xfrm>
          <a:prstGeom prst="rect">
            <a:avLst/>
          </a:prstGeom>
          <a:noFill/>
        </p:spPr>
        <p:txBody>
          <a:bodyPr wrap="square" rtlCol="0">
            <a:spAutoFit/>
          </a:bodyPr>
          <a:lstStyle/>
          <a:p>
            <a:r>
              <a:rPr lang="en-US" sz="3600" b="1" smtClean="0"/>
              <a:t>Viêng Chăn</a:t>
            </a:r>
            <a:endParaRPr lang="vi-VN" sz="3600" b="1"/>
          </a:p>
        </p:txBody>
      </p:sp>
      <p:grpSp>
        <p:nvGrpSpPr>
          <p:cNvPr id="4" name="Group 52"/>
          <p:cNvGrpSpPr/>
          <p:nvPr/>
        </p:nvGrpSpPr>
        <p:grpSpPr>
          <a:xfrm>
            <a:off x="-2382" y="2070090"/>
            <a:ext cx="9146382" cy="4787910"/>
            <a:chOff x="-1588" y="2071678"/>
            <a:chExt cx="9146382" cy="4787910"/>
          </a:xfrm>
        </p:grpSpPr>
        <p:cxnSp>
          <p:nvCxnSpPr>
            <p:cNvPr id="54" name="Straight Connector 53"/>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55" name="Straight Connector 54"/>
            <p:cNvCxnSpPr/>
            <p:nvPr/>
          </p:nvCxnSpPr>
          <p:spPr>
            <a:xfrm rot="5400000">
              <a:off x="-2393955"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56" name="Straight Connector 55"/>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7" name="Straight Connector 56"/>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8" name="Straight Connector 57"/>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sp>
        <p:nvSpPr>
          <p:cNvPr id="59" name="TextBox 58"/>
          <p:cNvSpPr txBox="1"/>
          <p:nvPr/>
        </p:nvSpPr>
        <p:spPr>
          <a:xfrm>
            <a:off x="1857356" y="4714884"/>
            <a:ext cx="7286644" cy="646331"/>
          </a:xfrm>
          <a:prstGeom prst="rect">
            <a:avLst/>
          </a:prstGeom>
          <a:noFill/>
        </p:spPr>
        <p:txBody>
          <a:bodyPr wrap="square" rtlCol="0">
            <a:spAutoFit/>
          </a:bodyPr>
          <a:lstStyle/>
          <a:p>
            <a:r>
              <a:rPr lang="en-US" sz="3600" b="1" smtClean="0">
                <a:solidFill>
                  <a:srgbClr val="FFFF00"/>
                </a:solidFill>
              </a:rPr>
              <a:t>Lúa gạo, gỗ, quế, cánh kiến, …</a:t>
            </a:r>
            <a:endParaRPr lang="vi-VN" sz="3600" b="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iterate type="lt">
                                    <p:tmPct val="0"/>
                                  </p:iterate>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par>
                                <p:cTn id="10" presetID="52" presetClass="entr" presetSubtype="0" fill="hold" nodeType="withEffect">
                                  <p:stCondLst>
                                    <p:cond delay="0"/>
                                  </p:stCondLst>
                                  <p:iterate type="lt">
                                    <p:tmPct val="0"/>
                                  </p:iterate>
                                  <p:childTnLst>
                                    <p:set>
                                      <p:cBhvr>
                                        <p:cTn id="11" dur="1" fill="hold">
                                          <p:stCondLst>
                                            <p:cond delay="0"/>
                                          </p:stCondLst>
                                        </p:cTn>
                                        <p:tgtEl>
                                          <p:spTgt spid="3">
                                            <p:txEl>
                                              <p:pRg st="1" end="1"/>
                                            </p:txEl>
                                          </p:spTgt>
                                        </p:tgtEl>
                                        <p:attrNameLst>
                                          <p:attrName>style.visibility</p:attrName>
                                        </p:attrNameLst>
                                      </p:cBhvr>
                                      <p:to>
                                        <p:strVal val="visible"/>
                                      </p:to>
                                    </p:set>
                                    <p:animScale>
                                      <p:cBhvr>
                                        <p:cTn id="12"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1" end="1"/>
                                            </p:txEl>
                                          </p:spTgt>
                                        </p:tgtEl>
                                        <p:attrNameLst>
                                          <p:attrName>ppt_x</p:attrName>
                                          <p:attrName>ppt_y</p:attrName>
                                        </p:attrNameLst>
                                      </p:cBhvr>
                                    </p:animMotion>
                                    <p:animEffect transition="in" filter="fade">
                                      <p:cBhvr>
                                        <p:cTn id="14" dur="1000"/>
                                        <p:tgtEl>
                                          <p:spTgt spid="3">
                                            <p:txEl>
                                              <p:pRg st="1" end="1"/>
                                            </p:txEl>
                                          </p:spTgt>
                                        </p:tgtEl>
                                      </p:cBhvr>
                                    </p:animEffect>
                                  </p:childTnLst>
                                </p:cTn>
                              </p:par>
                              <p:par>
                                <p:cTn id="15" presetID="52" presetClass="entr" presetSubtype="0" fill="hold" nodeType="withEffect">
                                  <p:stCondLst>
                                    <p:cond delay="0"/>
                                  </p:stCondLst>
                                  <p:iterate type="lt">
                                    <p:tmPct val="0"/>
                                  </p:iterate>
                                  <p:childTnLst>
                                    <p:set>
                                      <p:cBhvr>
                                        <p:cTn id="16" dur="1" fill="hold">
                                          <p:stCondLst>
                                            <p:cond delay="0"/>
                                          </p:stCondLst>
                                        </p:cTn>
                                        <p:tgtEl>
                                          <p:spTgt spid="3">
                                            <p:txEl>
                                              <p:pRg st="2" end="2"/>
                                            </p:txEl>
                                          </p:spTgt>
                                        </p:tgtEl>
                                        <p:attrNameLst>
                                          <p:attrName>style.visibility</p:attrName>
                                        </p:attrNameLst>
                                      </p:cBhvr>
                                      <p:to>
                                        <p:strVal val="visible"/>
                                      </p:to>
                                    </p:set>
                                    <p:animScale>
                                      <p:cBhvr>
                                        <p:cTn id="17"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3">
                                            <p:txEl>
                                              <p:pRg st="2" end="2"/>
                                            </p:txEl>
                                          </p:spTgt>
                                        </p:tgtEl>
                                        <p:attrNameLst>
                                          <p:attrName>ppt_x</p:attrName>
                                          <p:attrName>ppt_y</p:attrName>
                                        </p:attrNameLst>
                                      </p:cBhvr>
                                    </p:animMotion>
                                    <p:animEffect transition="in" filter="fade">
                                      <p:cBhvr>
                                        <p:cTn id="19" dur="1000"/>
                                        <p:tgtEl>
                                          <p:spTgt spid="3">
                                            <p:txEl>
                                              <p:pRg st="2" end="2"/>
                                            </p:txEl>
                                          </p:spTgt>
                                        </p:tgtEl>
                                      </p:cBhvr>
                                    </p:animEffect>
                                  </p:childTnLst>
                                </p:cTn>
                              </p:par>
                              <p:par>
                                <p:cTn id="20" presetID="52" presetClass="entr" presetSubtype="0" fill="hold" nodeType="withEffect">
                                  <p:stCondLst>
                                    <p:cond delay="0"/>
                                  </p:stCondLst>
                                  <p:iterate type="lt">
                                    <p:tmPct val="0"/>
                                  </p:iterate>
                                  <p:childTnLst>
                                    <p:set>
                                      <p:cBhvr>
                                        <p:cTn id="21" dur="1" fill="hold">
                                          <p:stCondLst>
                                            <p:cond delay="0"/>
                                          </p:stCondLst>
                                        </p:cTn>
                                        <p:tgtEl>
                                          <p:spTgt spid="3">
                                            <p:txEl>
                                              <p:pRg st="3" end="3"/>
                                            </p:txEl>
                                          </p:spTgt>
                                        </p:tgtEl>
                                        <p:attrNameLst>
                                          <p:attrName>style.visibility</p:attrName>
                                        </p:attrNameLst>
                                      </p:cBhvr>
                                      <p:to>
                                        <p:strVal val="visible"/>
                                      </p:to>
                                    </p:set>
                                    <p:animScale>
                                      <p:cBhvr>
                                        <p:cTn id="22"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3">
                                            <p:txEl>
                                              <p:pRg st="3" end="3"/>
                                            </p:txEl>
                                          </p:spTgt>
                                        </p:tgtEl>
                                        <p:attrNameLst>
                                          <p:attrName>ppt_x</p:attrName>
                                          <p:attrName>ppt_y</p:attrName>
                                        </p:attrNameLst>
                                      </p:cBhvr>
                                    </p:animMotion>
                                    <p:animEffect transition="in" filter="fade">
                                      <p:cBhvr>
                                        <p:cTn id="24" dur="1000"/>
                                        <p:tgtEl>
                                          <p:spTgt spid="3">
                                            <p:txEl>
                                              <p:pRg st="3" end="3"/>
                                            </p:txEl>
                                          </p:spTgt>
                                        </p:tgtEl>
                                      </p:cBhvr>
                                    </p:animEffect>
                                  </p:childTnLst>
                                </p:cTn>
                              </p:par>
                              <p:par>
                                <p:cTn id="25" presetID="52" presetClass="entr" presetSubtype="0" fill="hold" nodeType="withEffect">
                                  <p:stCondLst>
                                    <p:cond delay="0"/>
                                  </p:stCondLst>
                                  <p:iterate type="lt">
                                    <p:tmPct val="0"/>
                                  </p:iterate>
                                  <p:childTnLst>
                                    <p:set>
                                      <p:cBhvr>
                                        <p:cTn id="26" dur="1" fill="hold">
                                          <p:stCondLst>
                                            <p:cond delay="0"/>
                                          </p:stCondLst>
                                        </p:cTn>
                                        <p:tgtEl>
                                          <p:spTgt spid="3">
                                            <p:txEl>
                                              <p:pRg st="4" end="4"/>
                                            </p:txEl>
                                          </p:spTgt>
                                        </p:tgtEl>
                                        <p:attrNameLst>
                                          <p:attrName>style.visibility</p:attrName>
                                        </p:attrNameLst>
                                      </p:cBhvr>
                                      <p:to>
                                        <p:strVal val="visible"/>
                                      </p:to>
                                    </p:set>
                                    <p:animScale>
                                      <p:cBhvr>
                                        <p:cTn id="27"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3">
                                            <p:txEl>
                                              <p:pRg st="4" end="4"/>
                                            </p:txEl>
                                          </p:spTgt>
                                        </p:tgtEl>
                                        <p:attrNameLst>
                                          <p:attrName>ppt_x</p:attrName>
                                          <p:attrName>ppt_y</p:attrName>
                                        </p:attrNameLst>
                                      </p:cBhvr>
                                    </p:animMotion>
                                    <p:animEffect transition="in" filter="fade">
                                      <p:cBhvr>
                                        <p:cTn id="29" dur="10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4" presetClass="entr" presetSubtype="0" fill="hold" grpId="0" nodeType="clickEffect">
                                  <p:stCondLst>
                                    <p:cond delay="0"/>
                                  </p:stCondLst>
                                  <p:childTnLst>
                                    <p:set>
                                      <p:cBhvr>
                                        <p:cTn id="33" dur="1" fill="hold">
                                          <p:stCondLst>
                                            <p:cond delay="0"/>
                                          </p:stCondLst>
                                        </p:cTn>
                                        <p:tgtEl>
                                          <p:spTgt spid="28"/>
                                        </p:tgtEl>
                                        <p:attrNameLst>
                                          <p:attrName>style.visibility</p:attrName>
                                        </p:attrNameLst>
                                      </p:cBhvr>
                                      <p:to>
                                        <p:strVal val="visible"/>
                                      </p:to>
                                    </p:set>
                                    <p:anim to="" calcmode="lin" valueType="num">
                                      <p:cBhvr>
                                        <p:cTn id="34" dur="1" fill="hold"/>
                                        <p:tgtEl>
                                          <p:spTgt spid="28"/>
                                        </p:tgtEl>
                                        <p:attrNameLst>
                                          <p:attrName/>
                                        </p:attrNameLst>
                                      </p:cBhvr>
                                    </p:anim>
                                  </p:childTnLst>
                                </p:cTn>
                              </p:par>
                            </p:childTnLst>
                          </p:cTn>
                        </p:par>
                      </p:childTnLst>
                    </p:cTn>
                  </p:par>
                  <p:par>
                    <p:cTn id="35" fill="hold">
                      <p:stCondLst>
                        <p:cond delay="indefinite"/>
                      </p:stCondLst>
                      <p:childTnLst>
                        <p:par>
                          <p:cTn id="36" fill="hold">
                            <p:stCondLst>
                              <p:cond delay="0"/>
                            </p:stCondLst>
                            <p:childTnLst>
                              <p:par>
                                <p:cTn id="37" presetID="41" presetClass="entr" presetSubtype="0" fill="hold" grpId="0" nodeType="clickEffect">
                                  <p:stCondLst>
                                    <p:cond delay="0"/>
                                  </p:stCondLst>
                                  <p:iterate type="lt">
                                    <p:tmPct val="10000"/>
                                  </p:iterate>
                                  <p:childTnLst>
                                    <p:set>
                                      <p:cBhvr>
                                        <p:cTn id="38" dur="1" fill="hold">
                                          <p:stCondLst>
                                            <p:cond delay="0"/>
                                          </p:stCondLst>
                                        </p:cTn>
                                        <p:tgtEl>
                                          <p:spTgt spid="50"/>
                                        </p:tgtEl>
                                        <p:attrNameLst>
                                          <p:attrName>style.visibility</p:attrName>
                                        </p:attrNameLst>
                                      </p:cBhvr>
                                      <p:to>
                                        <p:strVal val="visible"/>
                                      </p:to>
                                    </p:set>
                                    <p:anim calcmode="lin" valueType="num">
                                      <p:cBhvr>
                                        <p:cTn id="39" dur="500" fill="hold"/>
                                        <p:tgtEl>
                                          <p:spTgt spid="50"/>
                                        </p:tgtEl>
                                        <p:attrNameLst>
                                          <p:attrName>ppt_x</p:attrName>
                                        </p:attrNameLst>
                                      </p:cBhvr>
                                      <p:tavLst>
                                        <p:tav tm="0">
                                          <p:val>
                                            <p:strVal val="#ppt_x"/>
                                          </p:val>
                                        </p:tav>
                                        <p:tav tm="50000">
                                          <p:val>
                                            <p:strVal val="#ppt_x+.1"/>
                                          </p:val>
                                        </p:tav>
                                        <p:tav tm="100000">
                                          <p:val>
                                            <p:strVal val="#ppt_x"/>
                                          </p:val>
                                        </p:tav>
                                      </p:tavLst>
                                    </p:anim>
                                    <p:anim calcmode="lin" valueType="num">
                                      <p:cBhvr>
                                        <p:cTn id="40" dur="500" fill="hold"/>
                                        <p:tgtEl>
                                          <p:spTgt spid="50"/>
                                        </p:tgtEl>
                                        <p:attrNameLst>
                                          <p:attrName>ppt_y</p:attrName>
                                        </p:attrNameLst>
                                      </p:cBhvr>
                                      <p:tavLst>
                                        <p:tav tm="0">
                                          <p:val>
                                            <p:strVal val="#ppt_y"/>
                                          </p:val>
                                        </p:tav>
                                        <p:tav tm="100000">
                                          <p:val>
                                            <p:strVal val="#ppt_y"/>
                                          </p:val>
                                        </p:tav>
                                      </p:tavLst>
                                    </p:anim>
                                    <p:anim calcmode="lin" valueType="num">
                                      <p:cBhvr>
                                        <p:cTn id="41" dur="500" fill="hold"/>
                                        <p:tgtEl>
                                          <p:spTgt spid="50"/>
                                        </p:tgtEl>
                                        <p:attrNameLst>
                                          <p:attrName>ppt_h</p:attrName>
                                        </p:attrNameLst>
                                      </p:cBhvr>
                                      <p:tavLst>
                                        <p:tav tm="0">
                                          <p:val>
                                            <p:strVal val="#ppt_h/10"/>
                                          </p:val>
                                        </p:tav>
                                        <p:tav tm="50000">
                                          <p:val>
                                            <p:strVal val="#ppt_h+.01"/>
                                          </p:val>
                                        </p:tav>
                                        <p:tav tm="100000">
                                          <p:val>
                                            <p:strVal val="#ppt_h"/>
                                          </p:val>
                                        </p:tav>
                                      </p:tavLst>
                                    </p:anim>
                                    <p:anim calcmode="lin" valueType="num">
                                      <p:cBhvr>
                                        <p:cTn id="42" dur="500" fill="hold"/>
                                        <p:tgtEl>
                                          <p:spTgt spid="50"/>
                                        </p:tgtEl>
                                        <p:attrNameLst>
                                          <p:attrName>ppt_w</p:attrName>
                                        </p:attrNameLst>
                                      </p:cBhvr>
                                      <p:tavLst>
                                        <p:tav tm="0">
                                          <p:val>
                                            <p:strVal val="#ppt_w/10"/>
                                          </p:val>
                                        </p:tav>
                                        <p:tav tm="50000">
                                          <p:val>
                                            <p:strVal val="#ppt_w+.01"/>
                                          </p:val>
                                        </p:tav>
                                        <p:tav tm="100000">
                                          <p:val>
                                            <p:strVal val="#ppt_w"/>
                                          </p:val>
                                        </p:tav>
                                      </p:tavLst>
                                    </p:anim>
                                    <p:animEffect transition="in" filter="fade">
                                      <p:cBhvr>
                                        <p:cTn id="43" dur="500" tmFilter="0,0; .5, 1; 1, 1"/>
                                        <p:tgtEl>
                                          <p:spTgt spid="50"/>
                                        </p:tgtEl>
                                      </p:cBhvr>
                                    </p:animEffect>
                                  </p:childTnLst>
                                </p:cTn>
                              </p:par>
                            </p:childTnLst>
                          </p:cTn>
                        </p:par>
                      </p:childTnLst>
                    </p:cTn>
                  </p:par>
                  <p:par>
                    <p:cTn id="44" fill="hold">
                      <p:stCondLst>
                        <p:cond delay="indefinite"/>
                      </p:stCondLst>
                      <p:childTnLst>
                        <p:par>
                          <p:cTn id="45" fill="hold">
                            <p:stCondLst>
                              <p:cond delay="0"/>
                            </p:stCondLst>
                            <p:childTnLst>
                              <p:par>
                                <p:cTn id="46" presetID="41" presetClass="entr" presetSubtype="0" fill="hold" grpId="0" nodeType="clickEffect">
                                  <p:stCondLst>
                                    <p:cond delay="0"/>
                                  </p:stCondLst>
                                  <p:iterate type="lt">
                                    <p:tmPct val="10000"/>
                                  </p:iterate>
                                  <p:childTnLst>
                                    <p:set>
                                      <p:cBhvr>
                                        <p:cTn id="47" dur="1" fill="hold">
                                          <p:stCondLst>
                                            <p:cond delay="0"/>
                                          </p:stCondLst>
                                        </p:cTn>
                                        <p:tgtEl>
                                          <p:spTgt spid="51"/>
                                        </p:tgtEl>
                                        <p:attrNameLst>
                                          <p:attrName>style.visibility</p:attrName>
                                        </p:attrNameLst>
                                      </p:cBhvr>
                                      <p:to>
                                        <p:strVal val="visible"/>
                                      </p:to>
                                    </p:set>
                                    <p:anim calcmode="lin" valueType="num">
                                      <p:cBhvr>
                                        <p:cTn id="48" dur="500" fill="hold"/>
                                        <p:tgtEl>
                                          <p:spTgt spid="51"/>
                                        </p:tgtEl>
                                        <p:attrNameLst>
                                          <p:attrName>ppt_x</p:attrName>
                                        </p:attrNameLst>
                                      </p:cBhvr>
                                      <p:tavLst>
                                        <p:tav tm="0">
                                          <p:val>
                                            <p:strVal val="#ppt_x"/>
                                          </p:val>
                                        </p:tav>
                                        <p:tav tm="50000">
                                          <p:val>
                                            <p:strVal val="#ppt_x+.1"/>
                                          </p:val>
                                        </p:tav>
                                        <p:tav tm="100000">
                                          <p:val>
                                            <p:strVal val="#ppt_x"/>
                                          </p:val>
                                        </p:tav>
                                      </p:tavLst>
                                    </p:anim>
                                    <p:anim calcmode="lin" valueType="num">
                                      <p:cBhvr>
                                        <p:cTn id="49" dur="500" fill="hold"/>
                                        <p:tgtEl>
                                          <p:spTgt spid="51"/>
                                        </p:tgtEl>
                                        <p:attrNameLst>
                                          <p:attrName>ppt_y</p:attrName>
                                        </p:attrNameLst>
                                      </p:cBhvr>
                                      <p:tavLst>
                                        <p:tav tm="0">
                                          <p:val>
                                            <p:strVal val="#ppt_y"/>
                                          </p:val>
                                        </p:tav>
                                        <p:tav tm="100000">
                                          <p:val>
                                            <p:strVal val="#ppt_y"/>
                                          </p:val>
                                        </p:tav>
                                      </p:tavLst>
                                    </p:anim>
                                    <p:anim calcmode="lin" valueType="num">
                                      <p:cBhvr>
                                        <p:cTn id="50" dur="500" fill="hold"/>
                                        <p:tgtEl>
                                          <p:spTgt spid="51"/>
                                        </p:tgtEl>
                                        <p:attrNameLst>
                                          <p:attrName>ppt_h</p:attrName>
                                        </p:attrNameLst>
                                      </p:cBhvr>
                                      <p:tavLst>
                                        <p:tav tm="0">
                                          <p:val>
                                            <p:strVal val="#ppt_h/10"/>
                                          </p:val>
                                        </p:tav>
                                        <p:tav tm="50000">
                                          <p:val>
                                            <p:strVal val="#ppt_h+.01"/>
                                          </p:val>
                                        </p:tav>
                                        <p:tav tm="100000">
                                          <p:val>
                                            <p:strVal val="#ppt_h"/>
                                          </p:val>
                                        </p:tav>
                                      </p:tavLst>
                                    </p:anim>
                                    <p:anim calcmode="lin" valueType="num">
                                      <p:cBhvr>
                                        <p:cTn id="51" dur="500" fill="hold"/>
                                        <p:tgtEl>
                                          <p:spTgt spid="51"/>
                                        </p:tgtEl>
                                        <p:attrNameLst>
                                          <p:attrName>ppt_w</p:attrName>
                                        </p:attrNameLst>
                                      </p:cBhvr>
                                      <p:tavLst>
                                        <p:tav tm="0">
                                          <p:val>
                                            <p:strVal val="#ppt_w/10"/>
                                          </p:val>
                                        </p:tav>
                                        <p:tav tm="50000">
                                          <p:val>
                                            <p:strVal val="#ppt_w+.01"/>
                                          </p:val>
                                        </p:tav>
                                        <p:tav tm="100000">
                                          <p:val>
                                            <p:strVal val="#ppt_w"/>
                                          </p:val>
                                        </p:tav>
                                      </p:tavLst>
                                    </p:anim>
                                    <p:animEffect transition="in" filter="fade">
                                      <p:cBhvr>
                                        <p:cTn id="52" dur="500" tmFilter="0,0; .5, 1; 1, 1"/>
                                        <p:tgtEl>
                                          <p:spTgt spid="51"/>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52"/>
                                        </p:tgtEl>
                                        <p:attrNameLst>
                                          <p:attrName>style.visibility</p:attrName>
                                        </p:attrNameLst>
                                      </p:cBhvr>
                                      <p:to>
                                        <p:strVal val="visible"/>
                                      </p:to>
                                    </p:set>
                                    <p:animEffect transition="in" filter="wipe(down)">
                                      <p:cBhvr>
                                        <p:cTn id="57" dur="500"/>
                                        <p:tgtEl>
                                          <p:spTgt spid="52"/>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0" fill="hold" grpId="0" nodeType="clickEffect">
                                  <p:stCondLst>
                                    <p:cond delay="0"/>
                                  </p:stCondLst>
                                  <p:childTnLst>
                                    <p:set>
                                      <p:cBhvr>
                                        <p:cTn id="61" dur="1" fill="hold">
                                          <p:stCondLst>
                                            <p:cond delay="0"/>
                                          </p:stCondLst>
                                        </p:cTn>
                                        <p:tgtEl>
                                          <p:spTgt spid="59"/>
                                        </p:tgtEl>
                                        <p:attrNameLst>
                                          <p:attrName>style.visibility</p:attrName>
                                        </p:attrNameLst>
                                      </p:cBhvr>
                                      <p:to>
                                        <p:strVal val="visible"/>
                                      </p:to>
                                    </p:set>
                                    <p:anim calcmode="lin" valueType="num">
                                      <p:cBhvr>
                                        <p:cTn id="62" dur="500" fill="hold"/>
                                        <p:tgtEl>
                                          <p:spTgt spid="59"/>
                                        </p:tgtEl>
                                        <p:attrNameLst>
                                          <p:attrName>ppt_w</p:attrName>
                                        </p:attrNameLst>
                                      </p:cBhvr>
                                      <p:tavLst>
                                        <p:tav tm="0">
                                          <p:val>
                                            <p:fltVal val="0"/>
                                          </p:val>
                                        </p:tav>
                                        <p:tav tm="100000">
                                          <p:val>
                                            <p:strVal val="#ppt_w"/>
                                          </p:val>
                                        </p:tav>
                                      </p:tavLst>
                                    </p:anim>
                                    <p:anim calcmode="lin" valueType="num">
                                      <p:cBhvr>
                                        <p:cTn id="63" dur="500" fill="hold"/>
                                        <p:tgtEl>
                                          <p:spTgt spid="59"/>
                                        </p:tgtEl>
                                        <p:attrNameLst>
                                          <p:attrName>ppt_h</p:attrName>
                                        </p:attrNameLst>
                                      </p:cBhvr>
                                      <p:tavLst>
                                        <p:tav tm="0">
                                          <p:val>
                                            <p:fltVal val="0"/>
                                          </p:val>
                                        </p:tav>
                                        <p:tav tm="100000">
                                          <p:val>
                                            <p:strVal val="#ppt_h"/>
                                          </p:val>
                                        </p:tav>
                                      </p:tavLst>
                                    </p:anim>
                                    <p:animEffect transition="in" filter="fade">
                                      <p:cBhvr>
                                        <p:cTn id="64"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50" grpId="0"/>
      <p:bldP spid="51" grpId="0"/>
      <p:bldP spid="52" grpId="0"/>
      <p:bldP spid="5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a:bodyPr>
          <a:lstStyle/>
          <a:p>
            <a:pPr algn="l"/>
            <a:r>
              <a:rPr lang="en-US" sz="3600" b="1" smtClean="0"/>
              <a:t>Vị trí</a:t>
            </a:r>
          </a:p>
          <a:p>
            <a:pPr algn="l"/>
            <a:r>
              <a:rPr lang="en-US" sz="3600" smtClean="0"/>
              <a:t>         </a:t>
            </a:r>
          </a:p>
          <a:p>
            <a:pPr algn="l"/>
            <a:r>
              <a:rPr lang="en-US" sz="3600" smtClean="0">
                <a:solidFill>
                  <a:srgbClr val="002060"/>
                </a:solidFill>
              </a:rPr>
              <a:t>Địa hình</a:t>
            </a:r>
          </a:p>
          <a:p>
            <a:pPr algn="l"/>
            <a:r>
              <a:rPr lang="en-US" sz="3600" b="1" smtClean="0">
                <a:solidFill>
                  <a:srgbClr val="FFFF00"/>
                </a:solidFill>
              </a:rPr>
              <a:t>Khu vực</a:t>
            </a:r>
          </a:p>
          <a:p>
            <a:pPr algn="l"/>
            <a:r>
              <a:rPr lang="en-US" sz="3600" b="1" smtClean="0">
                <a:solidFill>
                  <a:srgbClr val="FFFF00"/>
                </a:solidFill>
              </a:rPr>
              <a:t>Thủ đô</a:t>
            </a:r>
          </a:p>
          <a:p>
            <a:pPr algn="l"/>
            <a:r>
              <a:rPr lang="en-US" sz="3600" smtClean="0"/>
              <a:t>Sản phẩm</a:t>
            </a:r>
            <a:endParaRPr lang="vi-VN" sz="3600"/>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714356"/>
            <a:ext cx="9144000" cy="1938992"/>
          </a:xfrm>
          <a:prstGeom prst="rect">
            <a:avLst/>
          </a:prstGeom>
          <a:noFill/>
        </p:spPr>
        <p:txBody>
          <a:bodyPr wrap="square" rtlCol="0">
            <a:spAutoFit/>
          </a:bodyPr>
          <a:lstStyle/>
          <a:p>
            <a:pPr algn="ctr"/>
            <a:r>
              <a:rPr lang="en-US" sz="4000" b="1" smtClean="0">
                <a:ln>
                  <a:solidFill>
                    <a:srgbClr val="FF0000"/>
                  </a:solidFill>
                </a:ln>
              </a:rPr>
              <a:t>Câu 9c:</a:t>
            </a:r>
            <a:r>
              <a:rPr lang="en-US" sz="4000" b="1" smtClean="0"/>
              <a:t>Tóm tắt nội dung chính của nước Trung Quốc.</a:t>
            </a:r>
            <a:endParaRPr lang="vi-VN" sz="4000" b="1" smtClean="0"/>
          </a:p>
          <a:p>
            <a:pPr lvl="0"/>
            <a:endParaRPr lang="vi-VN" sz="4000" b="1">
              <a:ln>
                <a:solidFill>
                  <a:srgbClr val="FF0000"/>
                </a:solidFill>
              </a:ln>
            </a:endParaRPr>
          </a:p>
        </p:txBody>
      </p:sp>
      <p:cxnSp>
        <p:nvCxnSpPr>
          <p:cNvPr id="11" name="Straight Connector 10"/>
          <p:cNvCxnSpPr/>
          <p:nvPr/>
        </p:nvCxnSpPr>
        <p:spPr>
          <a:xfrm rot="5400000">
            <a:off x="-2392367"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0" y="6858000"/>
            <a:ext cx="3428992"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857356" y="2071678"/>
            <a:ext cx="7286644" cy="1200329"/>
          </a:xfrm>
          <a:prstGeom prst="rect">
            <a:avLst/>
          </a:prstGeom>
          <a:solidFill>
            <a:srgbClr val="00B0F0"/>
          </a:solidFill>
        </p:spPr>
        <p:txBody>
          <a:bodyPr wrap="square" rtlCol="0">
            <a:spAutoFit/>
          </a:bodyPr>
          <a:lstStyle/>
          <a:p>
            <a:r>
              <a:rPr lang="en-US" sz="3600" b="1" smtClean="0"/>
              <a:t>Có chung biên giới với nhiều quốc gia như Mông Cổ, Ấn Độ.</a:t>
            </a:r>
            <a:endParaRPr lang="vi-VN" sz="3600" b="1">
              <a:solidFill>
                <a:srgbClr val="FF0000"/>
              </a:solidFill>
            </a:endParaRPr>
          </a:p>
        </p:txBody>
      </p:sp>
      <p:sp>
        <p:nvSpPr>
          <p:cNvPr id="50" name="TextBox 49"/>
          <p:cNvSpPr txBox="1"/>
          <p:nvPr/>
        </p:nvSpPr>
        <p:spPr>
          <a:xfrm>
            <a:off x="1785918" y="3429000"/>
            <a:ext cx="7358082" cy="584775"/>
          </a:xfrm>
          <a:prstGeom prst="rect">
            <a:avLst/>
          </a:prstGeom>
          <a:solidFill>
            <a:srgbClr val="002060"/>
          </a:solidFill>
        </p:spPr>
        <p:txBody>
          <a:bodyPr wrap="square" rtlCol="0">
            <a:spAutoFit/>
          </a:bodyPr>
          <a:lstStyle/>
          <a:p>
            <a:r>
              <a:rPr lang="en-US" sz="3200" b="1" smtClean="0"/>
              <a:t> </a:t>
            </a:r>
            <a:r>
              <a:rPr lang="en-US" sz="3200" smtClean="0"/>
              <a:t>Núi cao ở phía tây, đồng bằng ở phía đông.</a:t>
            </a:r>
            <a:endParaRPr lang="vi-VN" sz="3200">
              <a:solidFill>
                <a:srgbClr val="FF0000"/>
              </a:solidFill>
            </a:endParaRPr>
          </a:p>
        </p:txBody>
      </p:sp>
      <p:sp>
        <p:nvSpPr>
          <p:cNvPr id="51" name="TextBox 50"/>
          <p:cNvSpPr txBox="1"/>
          <p:nvPr/>
        </p:nvSpPr>
        <p:spPr>
          <a:xfrm>
            <a:off x="1928794" y="4074138"/>
            <a:ext cx="1928826" cy="642942"/>
          </a:xfrm>
          <a:prstGeom prst="rect">
            <a:avLst/>
          </a:prstGeom>
          <a:solidFill>
            <a:srgbClr val="FFC000"/>
          </a:solidFill>
        </p:spPr>
        <p:txBody>
          <a:bodyPr wrap="square" rtlCol="0">
            <a:spAutoFit/>
          </a:bodyPr>
          <a:lstStyle/>
          <a:p>
            <a:r>
              <a:rPr lang="en-US" sz="3600" b="1" smtClean="0"/>
              <a:t>Đông  Á</a:t>
            </a:r>
            <a:endParaRPr lang="vi-VN" sz="3600" b="1"/>
          </a:p>
        </p:txBody>
      </p:sp>
      <p:sp>
        <p:nvSpPr>
          <p:cNvPr id="52" name="TextBox 51"/>
          <p:cNvSpPr txBox="1"/>
          <p:nvPr/>
        </p:nvSpPr>
        <p:spPr>
          <a:xfrm>
            <a:off x="1928794" y="4714884"/>
            <a:ext cx="2643206" cy="646331"/>
          </a:xfrm>
          <a:prstGeom prst="rect">
            <a:avLst/>
          </a:prstGeom>
          <a:noFill/>
        </p:spPr>
        <p:txBody>
          <a:bodyPr wrap="square" rtlCol="0">
            <a:spAutoFit/>
          </a:bodyPr>
          <a:lstStyle/>
          <a:p>
            <a:r>
              <a:rPr lang="en-US" sz="3600" b="1" smtClean="0">
                <a:solidFill>
                  <a:srgbClr val="FFFF00"/>
                </a:solidFill>
              </a:rPr>
              <a:t>Bắc Kinh</a:t>
            </a:r>
            <a:endParaRPr lang="vi-VN" sz="3600" b="1">
              <a:solidFill>
                <a:srgbClr val="FFFF00"/>
              </a:solidFill>
            </a:endParaRPr>
          </a:p>
        </p:txBody>
      </p:sp>
      <p:grpSp>
        <p:nvGrpSpPr>
          <p:cNvPr id="4" name="Group 52"/>
          <p:cNvGrpSpPr/>
          <p:nvPr/>
        </p:nvGrpSpPr>
        <p:grpSpPr>
          <a:xfrm>
            <a:off x="-2382" y="2070090"/>
            <a:ext cx="9146382" cy="4787910"/>
            <a:chOff x="-1588" y="2071678"/>
            <a:chExt cx="9146382" cy="4787910"/>
          </a:xfrm>
        </p:grpSpPr>
        <p:cxnSp>
          <p:nvCxnSpPr>
            <p:cNvPr id="54" name="Straight Connector 53"/>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55" name="Straight Connector 54"/>
            <p:cNvCxnSpPr/>
            <p:nvPr/>
          </p:nvCxnSpPr>
          <p:spPr>
            <a:xfrm rot="5400000">
              <a:off x="-2393955"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56" name="Straight Connector 55"/>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7" name="Straight Connector 56"/>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8" name="Straight Connector 57"/>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sp>
        <p:nvSpPr>
          <p:cNvPr id="59" name="TextBox 58"/>
          <p:cNvSpPr txBox="1"/>
          <p:nvPr/>
        </p:nvSpPr>
        <p:spPr>
          <a:xfrm>
            <a:off x="1857356" y="5443381"/>
            <a:ext cx="7286644" cy="1200329"/>
          </a:xfrm>
          <a:prstGeom prst="rect">
            <a:avLst/>
          </a:prstGeom>
          <a:solidFill>
            <a:srgbClr val="00B0F0"/>
          </a:solidFill>
        </p:spPr>
        <p:txBody>
          <a:bodyPr wrap="square" rtlCol="0">
            <a:spAutoFit/>
          </a:bodyPr>
          <a:lstStyle/>
          <a:p>
            <a:r>
              <a:rPr lang="en-US" sz="3600" b="1" smtClean="0">
                <a:solidFill>
                  <a:srgbClr val="FFFF00"/>
                </a:solidFill>
              </a:rPr>
              <a:t>Chè, gốm, sứ, tơ lụa, ô tô, điện tử, hàng may mặc, đồ chơi</a:t>
            </a:r>
            <a:r>
              <a:rPr lang="en-US" sz="3600" smtClean="0">
                <a:solidFill>
                  <a:srgbClr val="FFFF00"/>
                </a:solidFill>
              </a:rPr>
              <a:t>, …</a:t>
            </a:r>
            <a:endParaRPr lang="vi-VN" sz="36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iterate type="lt">
                                    <p:tmPct val="0"/>
                                  </p:iterate>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iterate type="lt">
                                    <p:tmPct val="0"/>
                                  </p:iterate>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par>
                                <p:cTn id="17" presetID="52" presetClass="entr" presetSubtype="0" fill="hold" nodeType="withEffect">
                                  <p:stCondLst>
                                    <p:cond delay="0"/>
                                  </p:stCondLst>
                                  <p:iterate type="lt">
                                    <p:tmPct val="0"/>
                                  </p:iterate>
                                  <p:childTnLst>
                                    <p:set>
                                      <p:cBhvr>
                                        <p:cTn id="18" dur="1" fill="hold">
                                          <p:stCondLst>
                                            <p:cond delay="0"/>
                                          </p:stCondLst>
                                        </p:cTn>
                                        <p:tgtEl>
                                          <p:spTgt spid="3">
                                            <p:txEl>
                                              <p:pRg st="2" end="2"/>
                                            </p:txEl>
                                          </p:spTgt>
                                        </p:tgtEl>
                                        <p:attrNameLst>
                                          <p:attrName>style.visibility</p:attrName>
                                        </p:attrNameLst>
                                      </p:cBhvr>
                                      <p:to>
                                        <p:strVal val="visible"/>
                                      </p:to>
                                    </p:set>
                                    <p:animScale>
                                      <p:cBhvr>
                                        <p:cTn id="19"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3">
                                            <p:txEl>
                                              <p:pRg st="2" end="2"/>
                                            </p:txEl>
                                          </p:spTgt>
                                        </p:tgtEl>
                                        <p:attrNameLst>
                                          <p:attrName>ppt_x</p:attrName>
                                          <p:attrName>ppt_y</p:attrName>
                                        </p:attrNameLst>
                                      </p:cBhvr>
                                    </p:animMotion>
                                    <p:animEffect transition="in" filter="fade">
                                      <p:cBhvr>
                                        <p:cTn id="21" dur="1000"/>
                                        <p:tgtEl>
                                          <p:spTgt spid="3">
                                            <p:txEl>
                                              <p:pRg st="2" end="2"/>
                                            </p:txEl>
                                          </p:spTgt>
                                        </p:tgtEl>
                                      </p:cBhvr>
                                    </p:animEffect>
                                  </p:childTnLst>
                                </p:cTn>
                              </p:par>
                              <p:par>
                                <p:cTn id="22" presetID="52" presetClass="entr" presetSubtype="0" fill="hold" nodeType="withEffect">
                                  <p:stCondLst>
                                    <p:cond delay="0"/>
                                  </p:stCondLst>
                                  <p:iterate type="lt">
                                    <p:tmPct val="0"/>
                                  </p:iterate>
                                  <p:childTnLst>
                                    <p:set>
                                      <p:cBhvr>
                                        <p:cTn id="23" dur="1" fill="hold">
                                          <p:stCondLst>
                                            <p:cond delay="0"/>
                                          </p:stCondLst>
                                        </p:cTn>
                                        <p:tgtEl>
                                          <p:spTgt spid="3">
                                            <p:txEl>
                                              <p:pRg st="3" end="3"/>
                                            </p:txEl>
                                          </p:spTgt>
                                        </p:tgtEl>
                                        <p:attrNameLst>
                                          <p:attrName>style.visibility</p:attrName>
                                        </p:attrNameLst>
                                      </p:cBhvr>
                                      <p:to>
                                        <p:strVal val="visible"/>
                                      </p:to>
                                    </p:set>
                                    <p:animScale>
                                      <p:cBhvr>
                                        <p:cTn id="24"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5" dur="1000" decel="50000" fill="hold">
                                          <p:stCondLst>
                                            <p:cond delay="0"/>
                                          </p:stCondLst>
                                        </p:cTn>
                                        <p:tgtEl>
                                          <p:spTgt spid="3">
                                            <p:txEl>
                                              <p:pRg st="3" end="3"/>
                                            </p:txEl>
                                          </p:spTgt>
                                        </p:tgtEl>
                                        <p:attrNameLst>
                                          <p:attrName>ppt_x</p:attrName>
                                          <p:attrName>ppt_y</p:attrName>
                                        </p:attrNameLst>
                                      </p:cBhvr>
                                    </p:animMotion>
                                    <p:animEffect transition="in" filter="fade">
                                      <p:cBhvr>
                                        <p:cTn id="26" dur="1000"/>
                                        <p:tgtEl>
                                          <p:spTgt spid="3">
                                            <p:txEl>
                                              <p:pRg st="3" end="3"/>
                                            </p:txEl>
                                          </p:spTgt>
                                        </p:tgtEl>
                                      </p:cBhvr>
                                    </p:animEffect>
                                  </p:childTnLst>
                                </p:cTn>
                              </p:par>
                              <p:par>
                                <p:cTn id="27" presetID="52" presetClass="entr" presetSubtype="0" fill="hold" nodeType="withEffect">
                                  <p:stCondLst>
                                    <p:cond delay="0"/>
                                  </p:stCondLst>
                                  <p:iterate type="lt">
                                    <p:tmPct val="0"/>
                                  </p:iterate>
                                  <p:childTnLst>
                                    <p:set>
                                      <p:cBhvr>
                                        <p:cTn id="28" dur="1" fill="hold">
                                          <p:stCondLst>
                                            <p:cond delay="0"/>
                                          </p:stCondLst>
                                        </p:cTn>
                                        <p:tgtEl>
                                          <p:spTgt spid="3">
                                            <p:txEl>
                                              <p:pRg st="4" end="4"/>
                                            </p:txEl>
                                          </p:spTgt>
                                        </p:tgtEl>
                                        <p:attrNameLst>
                                          <p:attrName>style.visibility</p:attrName>
                                        </p:attrNameLst>
                                      </p:cBhvr>
                                      <p:to>
                                        <p:strVal val="visible"/>
                                      </p:to>
                                    </p:set>
                                    <p:animScale>
                                      <p:cBhvr>
                                        <p:cTn id="29"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0" dur="1000" decel="50000" fill="hold">
                                          <p:stCondLst>
                                            <p:cond delay="0"/>
                                          </p:stCondLst>
                                        </p:cTn>
                                        <p:tgtEl>
                                          <p:spTgt spid="3">
                                            <p:txEl>
                                              <p:pRg st="4" end="4"/>
                                            </p:txEl>
                                          </p:spTgt>
                                        </p:tgtEl>
                                        <p:attrNameLst>
                                          <p:attrName>ppt_x</p:attrName>
                                          <p:attrName>ppt_y</p:attrName>
                                        </p:attrNameLst>
                                      </p:cBhvr>
                                    </p:animMotion>
                                    <p:animEffect transition="in" filter="fade">
                                      <p:cBhvr>
                                        <p:cTn id="31" dur="1000"/>
                                        <p:tgtEl>
                                          <p:spTgt spid="3">
                                            <p:txEl>
                                              <p:pRg st="4" end="4"/>
                                            </p:txEl>
                                          </p:spTgt>
                                        </p:tgtEl>
                                      </p:cBhvr>
                                    </p:animEffect>
                                  </p:childTnLst>
                                </p:cTn>
                              </p:par>
                              <p:par>
                                <p:cTn id="32" presetID="52" presetClass="entr" presetSubtype="0" fill="hold" nodeType="withEffect">
                                  <p:stCondLst>
                                    <p:cond delay="0"/>
                                  </p:stCondLst>
                                  <p:iterate type="lt">
                                    <p:tmPct val="0"/>
                                  </p:iterate>
                                  <p:childTnLst>
                                    <p:set>
                                      <p:cBhvr>
                                        <p:cTn id="33" dur="1" fill="hold">
                                          <p:stCondLst>
                                            <p:cond delay="0"/>
                                          </p:stCondLst>
                                        </p:cTn>
                                        <p:tgtEl>
                                          <p:spTgt spid="3">
                                            <p:txEl>
                                              <p:pRg st="5" end="5"/>
                                            </p:txEl>
                                          </p:spTgt>
                                        </p:tgtEl>
                                        <p:attrNameLst>
                                          <p:attrName>style.visibility</p:attrName>
                                        </p:attrNameLst>
                                      </p:cBhvr>
                                      <p:to>
                                        <p:strVal val="visible"/>
                                      </p:to>
                                    </p:set>
                                    <p:animScale>
                                      <p:cBhvr>
                                        <p:cTn id="34"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5" dur="1000" decel="50000" fill="hold">
                                          <p:stCondLst>
                                            <p:cond delay="0"/>
                                          </p:stCondLst>
                                        </p:cTn>
                                        <p:tgtEl>
                                          <p:spTgt spid="3">
                                            <p:txEl>
                                              <p:pRg st="5" end="5"/>
                                            </p:txEl>
                                          </p:spTgt>
                                        </p:tgtEl>
                                        <p:attrNameLst>
                                          <p:attrName>ppt_x</p:attrName>
                                          <p:attrName>ppt_y</p:attrName>
                                        </p:attrNameLst>
                                      </p:cBhvr>
                                    </p:animMotion>
                                    <p:animEffect transition="in" filter="fade">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4" presetClass="entr" presetSubtype="0" fill="hold" grpId="0" nodeType="clickEffect">
                                  <p:stCondLst>
                                    <p:cond delay="0"/>
                                  </p:stCondLst>
                                  <p:childTnLst>
                                    <p:set>
                                      <p:cBhvr>
                                        <p:cTn id="40" dur="1" fill="hold">
                                          <p:stCondLst>
                                            <p:cond delay="0"/>
                                          </p:stCondLst>
                                        </p:cTn>
                                        <p:tgtEl>
                                          <p:spTgt spid="28"/>
                                        </p:tgtEl>
                                        <p:attrNameLst>
                                          <p:attrName>style.visibility</p:attrName>
                                        </p:attrNameLst>
                                      </p:cBhvr>
                                      <p:to>
                                        <p:strVal val="visible"/>
                                      </p:to>
                                    </p:set>
                                    <p:anim to="" calcmode="lin" valueType="num">
                                      <p:cBhvr>
                                        <p:cTn id="41" dur="1" fill="hold"/>
                                        <p:tgtEl>
                                          <p:spTgt spid="28"/>
                                        </p:tgtEl>
                                        <p:attrNameLst>
                                          <p:attrName/>
                                        </p:attrNameLst>
                                      </p:cBhvr>
                                    </p:anim>
                                  </p:childTnLst>
                                </p:cTn>
                              </p:par>
                            </p:childTnLst>
                          </p:cTn>
                        </p:par>
                      </p:childTnLst>
                    </p:cTn>
                  </p:par>
                  <p:par>
                    <p:cTn id="42" fill="hold">
                      <p:stCondLst>
                        <p:cond delay="indefinite"/>
                      </p:stCondLst>
                      <p:childTnLst>
                        <p:par>
                          <p:cTn id="43" fill="hold">
                            <p:stCondLst>
                              <p:cond delay="0"/>
                            </p:stCondLst>
                            <p:childTnLst>
                              <p:par>
                                <p:cTn id="44" presetID="41" presetClass="entr" presetSubtype="0" fill="hold" grpId="0" nodeType="clickEffect">
                                  <p:stCondLst>
                                    <p:cond delay="0"/>
                                  </p:stCondLst>
                                  <p:iterate type="lt">
                                    <p:tmPct val="10000"/>
                                  </p:iterate>
                                  <p:childTnLst>
                                    <p:set>
                                      <p:cBhvr>
                                        <p:cTn id="45" dur="1" fill="hold">
                                          <p:stCondLst>
                                            <p:cond delay="0"/>
                                          </p:stCondLst>
                                        </p:cTn>
                                        <p:tgtEl>
                                          <p:spTgt spid="50"/>
                                        </p:tgtEl>
                                        <p:attrNameLst>
                                          <p:attrName>style.visibility</p:attrName>
                                        </p:attrNameLst>
                                      </p:cBhvr>
                                      <p:to>
                                        <p:strVal val="visible"/>
                                      </p:to>
                                    </p:set>
                                    <p:anim calcmode="lin" valueType="num">
                                      <p:cBhvr>
                                        <p:cTn id="46" dur="500" fill="hold"/>
                                        <p:tgtEl>
                                          <p:spTgt spid="50"/>
                                        </p:tgtEl>
                                        <p:attrNameLst>
                                          <p:attrName>ppt_x</p:attrName>
                                        </p:attrNameLst>
                                      </p:cBhvr>
                                      <p:tavLst>
                                        <p:tav tm="0">
                                          <p:val>
                                            <p:strVal val="#ppt_x"/>
                                          </p:val>
                                        </p:tav>
                                        <p:tav tm="50000">
                                          <p:val>
                                            <p:strVal val="#ppt_x+.1"/>
                                          </p:val>
                                        </p:tav>
                                        <p:tav tm="100000">
                                          <p:val>
                                            <p:strVal val="#ppt_x"/>
                                          </p:val>
                                        </p:tav>
                                      </p:tavLst>
                                    </p:anim>
                                    <p:anim calcmode="lin" valueType="num">
                                      <p:cBhvr>
                                        <p:cTn id="47" dur="500" fill="hold"/>
                                        <p:tgtEl>
                                          <p:spTgt spid="50"/>
                                        </p:tgtEl>
                                        <p:attrNameLst>
                                          <p:attrName>ppt_y</p:attrName>
                                        </p:attrNameLst>
                                      </p:cBhvr>
                                      <p:tavLst>
                                        <p:tav tm="0">
                                          <p:val>
                                            <p:strVal val="#ppt_y"/>
                                          </p:val>
                                        </p:tav>
                                        <p:tav tm="100000">
                                          <p:val>
                                            <p:strVal val="#ppt_y"/>
                                          </p:val>
                                        </p:tav>
                                      </p:tavLst>
                                    </p:anim>
                                    <p:anim calcmode="lin" valueType="num">
                                      <p:cBhvr>
                                        <p:cTn id="48" dur="500" fill="hold"/>
                                        <p:tgtEl>
                                          <p:spTgt spid="50"/>
                                        </p:tgtEl>
                                        <p:attrNameLst>
                                          <p:attrName>ppt_h</p:attrName>
                                        </p:attrNameLst>
                                      </p:cBhvr>
                                      <p:tavLst>
                                        <p:tav tm="0">
                                          <p:val>
                                            <p:strVal val="#ppt_h/10"/>
                                          </p:val>
                                        </p:tav>
                                        <p:tav tm="50000">
                                          <p:val>
                                            <p:strVal val="#ppt_h+.01"/>
                                          </p:val>
                                        </p:tav>
                                        <p:tav tm="100000">
                                          <p:val>
                                            <p:strVal val="#ppt_h"/>
                                          </p:val>
                                        </p:tav>
                                      </p:tavLst>
                                    </p:anim>
                                    <p:anim calcmode="lin" valueType="num">
                                      <p:cBhvr>
                                        <p:cTn id="49" dur="500" fill="hold"/>
                                        <p:tgtEl>
                                          <p:spTgt spid="50"/>
                                        </p:tgtEl>
                                        <p:attrNameLst>
                                          <p:attrName>ppt_w</p:attrName>
                                        </p:attrNameLst>
                                      </p:cBhvr>
                                      <p:tavLst>
                                        <p:tav tm="0">
                                          <p:val>
                                            <p:strVal val="#ppt_w/10"/>
                                          </p:val>
                                        </p:tav>
                                        <p:tav tm="50000">
                                          <p:val>
                                            <p:strVal val="#ppt_w+.01"/>
                                          </p:val>
                                        </p:tav>
                                        <p:tav tm="100000">
                                          <p:val>
                                            <p:strVal val="#ppt_w"/>
                                          </p:val>
                                        </p:tav>
                                      </p:tavLst>
                                    </p:anim>
                                    <p:animEffect transition="in" filter="fade">
                                      <p:cBhvr>
                                        <p:cTn id="50" dur="500" tmFilter="0,0; .5, 1; 1, 1"/>
                                        <p:tgtEl>
                                          <p:spTgt spid="50"/>
                                        </p:tgtEl>
                                      </p:cBhvr>
                                    </p:animEffect>
                                  </p:childTnLst>
                                </p:cTn>
                              </p:par>
                            </p:childTnLst>
                          </p:cTn>
                        </p:par>
                      </p:childTnLst>
                    </p:cTn>
                  </p:par>
                  <p:par>
                    <p:cTn id="51" fill="hold">
                      <p:stCondLst>
                        <p:cond delay="indefinite"/>
                      </p:stCondLst>
                      <p:childTnLst>
                        <p:par>
                          <p:cTn id="52" fill="hold">
                            <p:stCondLst>
                              <p:cond delay="0"/>
                            </p:stCondLst>
                            <p:childTnLst>
                              <p:par>
                                <p:cTn id="53" presetID="41" presetClass="entr" presetSubtype="0" fill="hold" grpId="0" nodeType="clickEffect">
                                  <p:stCondLst>
                                    <p:cond delay="0"/>
                                  </p:stCondLst>
                                  <p:iterate type="lt">
                                    <p:tmPct val="10000"/>
                                  </p:iterate>
                                  <p:childTnLst>
                                    <p:set>
                                      <p:cBhvr>
                                        <p:cTn id="54" dur="1" fill="hold">
                                          <p:stCondLst>
                                            <p:cond delay="0"/>
                                          </p:stCondLst>
                                        </p:cTn>
                                        <p:tgtEl>
                                          <p:spTgt spid="51"/>
                                        </p:tgtEl>
                                        <p:attrNameLst>
                                          <p:attrName>style.visibility</p:attrName>
                                        </p:attrNameLst>
                                      </p:cBhvr>
                                      <p:to>
                                        <p:strVal val="visible"/>
                                      </p:to>
                                    </p:set>
                                    <p:anim calcmode="lin" valueType="num">
                                      <p:cBhvr>
                                        <p:cTn id="55" dur="500" fill="hold"/>
                                        <p:tgtEl>
                                          <p:spTgt spid="51"/>
                                        </p:tgtEl>
                                        <p:attrNameLst>
                                          <p:attrName>ppt_x</p:attrName>
                                        </p:attrNameLst>
                                      </p:cBhvr>
                                      <p:tavLst>
                                        <p:tav tm="0">
                                          <p:val>
                                            <p:strVal val="#ppt_x"/>
                                          </p:val>
                                        </p:tav>
                                        <p:tav tm="50000">
                                          <p:val>
                                            <p:strVal val="#ppt_x+.1"/>
                                          </p:val>
                                        </p:tav>
                                        <p:tav tm="100000">
                                          <p:val>
                                            <p:strVal val="#ppt_x"/>
                                          </p:val>
                                        </p:tav>
                                      </p:tavLst>
                                    </p:anim>
                                    <p:anim calcmode="lin" valueType="num">
                                      <p:cBhvr>
                                        <p:cTn id="56" dur="500" fill="hold"/>
                                        <p:tgtEl>
                                          <p:spTgt spid="51"/>
                                        </p:tgtEl>
                                        <p:attrNameLst>
                                          <p:attrName>ppt_y</p:attrName>
                                        </p:attrNameLst>
                                      </p:cBhvr>
                                      <p:tavLst>
                                        <p:tav tm="0">
                                          <p:val>
                                            <p:strVal val="#ppt_y"/>
                                          </p:val>
                                        </p:tav>
                                        <p:tav tm="100000">
                                          <p:val>
                                            <p:strVal val="#ppt_y"/>
                                          </p:val>
                                        </p:tav>
                                      </p:tavLst>
                                    </p:anim>
                                    <p:anim calcmode="lin" valueType="num">
                                      <p:cBhvr>
                                        <p:cTn id="57" dur="500" fill="hold"/>
                                        <p:tgtEl>
                                          <p:spTgt spid="51"/>
                                        </p:tgtEl>
                                        <p:attrNameLst>
                                          <p:attrName>ppt_h</p:attrName>
                                        </p:attrNameLst>
                                      </p:cBhvr>
                                      <p:tavLst>
                                        <p:tav tm="0">
                                          <p:val>
                                            <p:strVal val="#ppt_h/10"/>
                                          </p:val>
                                        </p:tav>
                                        <p:tav tm="50000">
                                          <p:val>
                                            <p:strVal val="#ppt_h+.01"/>
                                          </p:val>
                                        </p:tav>
                                        <p:tav tm="100000">
                                          <p:val>
                                            <p:strVal val="#ppt_h"/>
                                          </p:val>
                                        </p:tav>
                                      </p:tavLst>
                                    </p:anim>
                                    <p:anim calcmode="lin" valueType="num">
                                      <p:cBhvr>
                                        <p:cTn id="58" dur="500" fill="hold"/>
                                        <p:tgtEl>
                                          <p:spTgt spid="51"/>
                                        </p:tgtEl>
                                        <p:attrNameLst>
                                          <p:attrName>ppt_w</p:attrName>
                                        </p:attrNameLst>
                                      </p:cBhvr>
                                      <p:tavLst>
                                        <p:tav tm="0">
                                          <p:val>
                                            <p:strVal val="#ppt_w/10"/>
                                          </p:val>
                                        </p:tav>
                                        <p:tav tm="50000">
                                          <p:val>
                                            <p:strVal val="#ppt_w+.01"/>
                                          </p:val>
                                        </p:tav>
                                        <p:tav tm="100000">
                                          <p:val>
                                            <p:strVal val="#ppt_w"/>
                                          </p:val>
                                        </p:tav>
                                      </p:tavLst>
                                    </p:anim>
                                    <p:animEffect transition="in" filter="fade">
                                      <p:cBhvr>
                                        <p:cTn id="59" dur="500" tmFilter="0,0; .5, 1; 1, 1"/>
                                        <p:tgtEl>
                                          <p:spTgt spid="51"/>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grpId="0" nodeType="clickEffect">
                                  <p:stCondLst>
                                    <p:cond delay="0"/>
                                  </p:stCondLst>
                                  <p:childTnLst>
                                    <p:set>
                                      <p:cBhvr>
                                        <p:cTn id="63" dur="1" fill="hold">
                                          <p:stCondLst>
                                            <p:cond delay="0"/>
                                          </p:stCondLst>
                                        </p:cTn>
                                        <p:tgtEl>
                                          <p:spTgt spid="52"/>
                                        </p:tgtEl>
                                        <p:attrNameLst>
                                          <p:attrName>style.visibility</p:attrName>
                                        </p:attrNameLst>
                                      </p:cBhvr>
                                      <p:to>
                                        <p:strVal val="visible"/>
                                      </p:to>
                                    </p:set>
                                    <p:animEffect transition="in" filter="wipe(down)">
                                      <p:cBhvr>
                                        <p:cTn id="64" dur="500"/>
                                        <p:tgtEl>
                                          <p:spTgt spid="52"/>
                                        </p:tgtEl>
                                      </p:cBhvr>
                                    </p:animEffect>
                                  </p:childTnLst>
                                </p:cTn>
                              </p:par>
                            </p:childTnLst>
                          </p:cTn>
                        </p:par>
                      </p:childTnLst>
                    </p:cTn>
                  </p:par>
                  <p:par>
                    <p:cTn id="65" fill="hold">
                      <p:stCondLst>
                        <p:cond delay="indefinite"/>
                      </p:stCondLst>
                      <p:childTnLst>
                        <p:par>
                          <p:cTn id="66" fill="hold">
                            <p:stCondLst>
                              <p:cond delay="0"/>
                            </p:stCondLst>
                            <p:childTnLst>
                              <p:par>
                                <p:cTn id="67" presetID="53" presetClass="entr" presetSubtype="0" fill="hold" grpId="0" nodeType="clickEffect">
                                  <p:stCondLst>
                                    <p:cond delay="0"/>
                                  </p:stCondLst>
                                  <p:childTnLst>
                                    <p:set>
                                      <p:cBhvr>
                                        <p:cTn id="68" dur="1" fill="hold">
                                          <p:stCondLst>
                                            <p:cond delay="0"/>
                                          </p:stCondLst>
                                        </p:cTn>
                                        <p:tgtEl>
                                          <p:spTgt spid="59"/>
                                        </p:tgtEl>
                                        <p:attrNameLst>
                                          <p:attrName>style.visibility</p:attrName>
                                        </p:attrNameLst>
                                      </p:cBhvr>
                                      <p:to>
                                        <p:strVal val="visible"/>
                                      </p:to>
                                    </p:set>
                                    <p:anim calcmode="lin" valueType="num">
                                      <p:cBhvr>
                                        <p:cTn id="69" dur="500" fill="hold"/>
                                        <p:tgtEl>
                                          <p:spTgt spid="59"/>
                                        </p:tgtEl>
                                        <p:attrNameLst>
                                          <p:attrName>ppt_w</p:attrName>
                                        </p:attrNameLst>
                                      </p:cBhvr>
                                      <p:tavLst>
                                        <p:tav tm="0">
                                          <p:val>
                                            <p:fltVal val="0"/>
                                          </p:val>
                                        </p:tav>
                                        <p:tav tm="100000">
                                          <p:val>
                                            <p:strVal val="#ppt_w"/>
                                          </p:val>
                                        </p:tav>
                                      </p:tavLst>
                                    </p:anim>
                                    <p:anim calcmode="lin" valueType="num">
                                      <p:cBhvr>
                                        <p:cTn id="70" dur="500" fill="hold"/>
                                        <p:tgtEl>
                                          <p:spTgt spid="59"/>
                                        </p:tgtEl>
                                        <p:attrNameLst>
                                          <p:attrName>ppt_h</p:attrName>
                                        </p:attrNameLst>
                                      </p:cBhvr>
                                      <p:tavLst>
                                        <p:tav tm="0">
                                          <p:val>
                                            <p:fltVal val="0"/>
                                          </p:val>
                                        </p:tav>
                                        <p:tav tm="100000">
                                          <p:val>
                                            <p:strVal val="#ppt_h"/>
                                          </p:val>
                                        </p:tav>
                                      </p:tavLst>
                                    </p:anim>
                                    <p:animEffect transition="in" filter="fade">
                                      <p:cBhvr>
                                        <p:cTn id="71"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50" grpId="0" animBg="1"/>
      <p:bldP spid="51" grpId="0" animBg="1"/>
      <p:bldP spid="52" grpId="0"/>
      <p:bldP spid="5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928934"/>
            <a:ext cx="9144000" cy="3929066"/>
          </a:xfrm>
        </p:spPr>
        <p:txBody>
          <a:bodyPr>
            <a:normAutofit/>
          </a:bodyPr>
          <a:lstStyle/>
          <a:p>
            <a:pPr lvl="0"/>
            <a:r>
              <a:rPr lang="en-US" sz="6000" b="1" smtClean="0">
                <a:solidFill>
                  <a:srgbClr val="FF0000"/>
                </a:solidFill>
              </a:rPr>
              <a:t>Châu Âu nằm phía tây Châu Á, có 3 phía giáp biển và đại dương.</a:t>
            </a:r>
            <a:endParaRPr lang="vi-VN" sz="6000" b="1" smtClean="0">
              <a:solidFill>
                <a:srgbClr val="FF00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062103"/>
          </a:xfrm>
          <a:prstGeom prst="rect">
            <a:avLst/>
          </a:prstGeom>
          <a:noFill/>
        </p:spPr>
        <p:txBody>
          <a:bodyPr wrap="square" rtlCol="0">
            <a:spAutoFit/>
          </a:bodyPr>
          <a:lstStyle/>
          <a:p>
            <a:r>
              <a:rPr lang="en-US" sz="4000" b="1" smtClean="0">
                <a:ln>
                  <a:solidFill>
                    <a:srgbClr val="FF0000"/>
                  </a:solidFill>
                </a:ln>
              </a:rPr>
              <a:t>Câu 10:</a:t>
            </a:r>
          </a:p>
          <a:p>
            <a:pPr algn="ctr"/>
            <a:r>
              <a:rPr lang="en-US" sz="4800" b="1" smtClean="0">
                <a:solidFill>
                  <a:srgbClr val="FFFF00"/>
                </a:solidFill>
              </a:rPr>
              <a:t>Nêu vị trí địa lí của Châu Âu?</a:t>
            </a:r>
            <a:endParaRPr lang="vi-VN" sz="4800" b="1" smtClean="0">
              <a:solidFill>
                <a:srgbClr val="FFFF00"/>
              </a:solidFill>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 to="" calcmode="lin" valueType="num">
                                      <p:cBhvr>
                                        <p:cTn id="7" dur="1" fill="hold"/>
                                        <p:tgtEl>
                                          <p:spTgt spid="10">
                                            <p:txEl>
                                              <p:pRg st="1" end="1"/>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5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770" decel="100000"/>
                                        <p:tgtEl>
                                          <p:spTgt spid="3">
                                            <p:txEl>
                                              <p:pRg st="0" end="0"/>
                                            </p:txEl>
                                          </p:spTgt>
                                        </p:tgtEl>
                                      </p:cBhvr>
                                    </p:animEffect>
                                    <p:animScale>
                                      <p:cBhvr>
                                        <p:cTn id="13" dur="770" decel="100000"/>
                                        <p:tgtEl>
                                          <p:spTgt spid="3">
                                            <p:txEl>
                                              <p:pRg st="0" end="0"/>
                                            </p:txEl>
                                          </p:spTgt>
                                        </p:tgtEl>
                                      </p:cBhvr>
                                      <p:from x="10000" y="10000"/>
                                      <p:to x="200000" y="450000"/>
                                    </p:animScale>
                                    <p:animScale>
                                      <p:cBhvr>
                                        <p:cTn id="14" dur="1230" accel="100000" fill="hold">
                                          <p:stCondLst>
                                            <p:cond delay="770"/>
                                          </p:stCondLst>
                                        </p:cTn>
                                        <p:tgtEl>
                                          <p:spTgt spid="3">
                                            <p:txEl>
                                              <p:pRg st="0" end="0"/>
                                            </p:txEl>
                                          </p:spTgt>
                                        </p:tgtEl>
                                      </p:cBhvr>
                                      <p:from x="200000" y="450000"/>
                                      <p:to x="100000" y="100000"/>
                                    </p:animScale>
                                    <p:set>
                                      <p:cBhvr>
                                        <p:cTn id="15" dur="770" fill="hold"/>
                                        <p:tgtEl>
                                          <p:spTgt spid="3">
                                            <p:txEl>
                                              <p:pRg st="0" end="0"/>
                                            </p:txEl>
                                          </p:spTgt>
                                        </p:tgtEl>
                                        <p:attrNameLst>
                                          <p:attrName>ppt_x</p:attrName>
                                        </p:attrNameLst>
                                      </p:cBhvr>
                                      <p:to>
                                        <p:strVal val="(0.5)"/>
                                      </p:to>
                                    </p:set>
                                    <p:anim from="(0.5)" to="(#ppt_x)" calcmode="lin" valueType="num">
                                      <p:cBhvr>
                                        <p:cTn id="16" dur="1230" accel="100000" fill="hold">
                                          <p:stCondLst>
                                            <p:cond delay="770"/>
                                          </p:stCondLst>
                                        </p:cTn>
                                        <p:tgtEl>
                                          <p:spTgt spid="3">
                                            <p:txEl>
                                              <p:pRg st="0" end="0"/>
                                            </p:txEl>
                                          </p:spTgt>
                                        </p:tgtEl>
                                        <p:attrNameLst>
                                          <p:attrName>ppt_x</p:attrName>
                                        </p:attrNameLst>
                                      </p:cBhvr>
                                    </p:anim>
                                    <p:set>
                                      <p:cBhvr>
                                        <p:cTn id="17" dur="770" fill="hold"/>
                                        <p:tgtEl>
                                          <p:spTgt spid="3">
                                            <p:txEl>
                                              <p:pRg st="0" end="0"/>
                                            </p:txEl>
                                          </p:spTgt>
                                        </p:tgtEl>
                                        <p:attrNameLst>
                                          <p:attrName>ppt_y</p:attrName>
                                        </p:attrNameLst>
                                      </p:cBhvr>
                                      <p:to>
                                        <p:strVal val="(#ppt_y+0.4)"/>
                                      </p:to>
                                    </p:set>
                                    <p:anim from="(#ppt_y+0.4)" to="(#ppt_y)" calcmode="lin" valueType="num">
                                      <p:cBhvr>
                                        <p:cTn id="18" dur="1230" accel="100000" fill="hold">
                                          <p:stCondLst>
                                            <p:cond delay="770"/>
                                          </p:stCondLst>
                                        </p:cTn>
                                        <p:tgtEl>
                                          <p:spTgt spid="3">
                                            <p:txEl>
                                              <p:pRg st="0" end="0"/>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a:bodyPr>
          <a:lstStyle/>
          <a:p>
            <a:pPr algn="l"/>
            <a:r>
              <a:rPr lang="en-US" sz="3600" b="1" smtClean="0">
                <a:solidFill>
                  <a:srgbClr val="00B0F0"/>
                </a:solidFill>
              </a:rPr>
              <a:t>Địa hình</a:t>
            </a:r>
          </a:p>
          <a:p>
            <a:pPr algn="l"/>
            <a:endParaRPr lang="en-US" sz="3600" smtClean="0"/>
          </a:p>
          <a:p>
            <a:pPr algn="l"/>
            <a:r>
              <a:rPr lang="en-US" sz="3600" smtClean="0"/>
              <a:t>Khí hậu</a:t>
            </a:r>
          </a:p>
          <a:p>
            <a:pPr algn="l"/>
            <a:r>
              <a:rPr lang="en-US" sz="3600" smtClean="0"/>
              <a:t>Dân cư</a:t>
            </a:r>
          </a:p>
          <a:p>
            <a:pPr algn="l"/>
            <a:r>
              <a:rPr lang="en-US" sz="3600" b="1" smtClean="0">
                <a:solidFill>
                  <a:srgbClr val="FFFF00"/>
                </a:solidFill>
              </a:rPr>
              <a:t>Kinh tế</a:t>
            </a:r>
          </a:p>
          <a:p>
            <a:pPr algn="l"/>
            <a:r>
              <a:rPr lang="en-US" sz="3600" smtClean="0">
                <a:solidFill>
                  <a:srgbClr val="00B0F0"/>
                </a:solidFill>
              </a:rPr>
              <a:t>Sản phẩm</a:t>
            </a:r>
          </a:p>
          <a:p>
            <a:pPr algn="l"/>
            <a:r>
              <a:rPr lang="en-US" b="1" smtClean="0">
                <a:solidFill>
                  <a:srgbClr val="00B0F0"/>
                </a:solidFill>
              </a:rPr>
              <a:t>công nghiệp</a:t>
            </a:r>
            <a:endParaRPr lang="vi-VN" b="1">
              <a:solidFill>
                <a:srgbClr val="00B0F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642919"/>
            <a:ext cx="9144000" cy="1323439"/>
          </a:xfrm>
          <a:prstGeom prst="rect">
            <a:avLst/>
          </a:prstGeom>
          <a:noFill/>
        </p:spPr>
        <p:txBody>
          <a:bodyPr wrap="square" rtlCol="0">
            <a:spAutoFit/>
          </a:bodyPr>
          <a:lstStyle/>
          <a:p>
            <a:pPr lvl="0"/>
            <a:r>
              <a:rPr lang="en-US" sz="4000" b="1" smtClean="0">
                <a:ln>
                  <a:solidFill>
                    <a:srgbClr val="FF0000"/>
                  </a:solidFill>
                </a:ln>
              </a:rPr>
              <a:t>Câu11: Thống kê châu Âu</a:t>
            </a:r>
            <a:endParaRPr lang="vi-VN" sz="4000" b="1" smtClean="0">
              <a:ln>
                <a:solidFill>
                  <a:srgbClr val="FF0000"/>
                </a:solidFill>
              </a:ln>
            </a:endParaRPr>
          </a:p>
          <a:p>
            <a:pPr lvl="0"/>
            <a:endParaRPr lang="vi-VN" sz="4000" b="1">
              <a:ln>
                <a:solidFill>
                  <a:srgbClr val="FF0000"/>
                </a:solidFill>
              </a:ln>
            </a:endParaRPr>
          </a:p>
        </p:txBody>
      </p:sp>
      <p:cxnSp>
        <p:nvCxnSpPr>
          <p:cNvPr id="11" name="Straight Connector 10"/>
          <p:cNvCxnSpPr/>
          <p:nvPr/>
        </p:nvCxnSpPr>
        <p:spPr>
          <a:xfrm rot="5400000">
            <a:off x="-2392367"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0" y="6858000"/>
            <a:ext cx="3428992"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857356" y="2071678"/>
            <a:ext cx="7286644" cy="1200329"/>
          </a:xfrm>
          <a:prstGeom prst="rect">
            <a:avLst/>
          </a:prstGeom>
          <a:solidFill>
            <a:srgbClr val="00B0F0"/>
          </a:solidFill>
        </p:spPr>
        <p:txBody>
          <a:bodyPr wrap="square" rtlCol="0">
            <a:spAutoFit/>
          </a:bodyPr>
          <a:lstStyle/>
          <a:p>
            <a:pPr lvl="0"/>
            <a:r>
              <a:rPr lang="en-US" sz="3600" b="1" smtClean="0"/>
              <a:t>2/3 diện tích là đồng bằng, 1/3 diện tích là đồi núi.</a:t>
            </a:r>
            <a:endParaRPr lang="vi-VN" sz="3600" b="1" smtClean="0">
              <a:ln>
                <a:solidFill>
                  <a:srgbClr val="FF0000"/>
                </a:solidFill>
              </a:ln>
            </a:endParaRPr>
          </a:p>
        </p:txBody>
      </p:sp>
      <p:sp>
        <p:nvSpPr>
          <p:cNvPr id="50" name="TextBox 49"/>
          <p:cNvSpPr txBox="1"/>
          <p:nvPr/>
        </p:nvSpPr>
        <p:spPr>
          <a:xfrm>
            <a:off x="1928794" y="3286124"/>
            <a:ext cx="7215206" cy="646331"/>
          </a:xfrm>
          <a:prstGeom prst="rect">
            <a:avLst/>
          </a:prstGeom>
          <a:solidFill>
            <a:srgbClr val="002060"/>
          </a:solidFill>
        </p:spPr>
        <p:txBody>
          <a:bodyPr wrap="square" rtlCol="0">
            <a:spAutoFit/>
          </a:bodyPr>
          <a:lstStyle/>
          <a:p>
            <a:r>
              <a:rPr lang="en-US" sz="3600" b="1" smtClean="0"/>
              <a:t>Ôn hòa</a:t>
            </a:r>
            <a:endParaRPr lang="vi-VN" sz="3600" b="1">
              <a:solidFill>
                <a:srgbClr val="FF0000"/>
              </a:solidFill>
            </a:endParaRPr>
          </a:p>
        </p:txBody>
      </p:sp>
      <p:grpSp>
        <p:nvGrpSpPr>
          <p:cNvPr id="4" name="Group 52"/>
          <p:cNvGrpSpPr/>
          <p:nvPr/>
        </p:nvGrpSpPr>
        <p:grpSpPr>
          <a:xfrm>
            <a:off x="-2382" y="2070090"/>
            <a:ext cx="9146382" cy="4787910"/>
            <a:chOff x="-1588" y="2071678"/>
            <a:chExt cx="9146382" cy="4787910"/>
          </a:xfrm>
        </p:grpSpPr>
        <p:cxnSp>
          <p:nvCxnSpPr>
            <p:cNvPr id="54" name="Straight Connector 53"/>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55" name="Straight Connector 54"/>
            <p:cNvCxnSpPr/>
            <p:nvPr/>
          </p:nvCxnSpPr>
          <p:spPr>
            <a:xfrm rot="5400000">
              <a:off x="-2393955"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56" name="Straight Connector 55"/>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7" name="Straight Connector 56"/>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8" name="Straight Connector 57"/>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grpSp>
        <p:nvGrpSpPr>
          <p:cNvPr id="19" name="Group 52"/>
          <p:cNvGrpSpPr/>
          <p:nvPr/>
        </p:nvGrpSpPr>
        <p:grpSpPr>
          <a:xfrm>
            <a:off x="-1588" y="1357298"/>
            <a:ext cx="9147970" cy="5500702"/>
            <a:chOff x="-3176" y="2071678"/>
            <a:chExt cx="9147970" cy="4787910"/>
          </a:xfrm>
        </p:grpSpPr>
        <p:cxnSp>
          <p:nvCxnSpPr>
            <p:cNvPr id="20" name="Straight Connector 19"/>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22" name="Straight Connector 21"/>
            <p:cNvCxnSpPr/>
            <p:nvPr/>
          </p:nvCxnSpPr>
          <p:spPr>
            <a:xfrm rot="5400000">
              <a:off x="-2395543" y="4465633"/>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3" name="Straight Connector 22"/>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24" name="Straight Connector 23"/>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25" name="Straight Connector 24"/>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cxnSp>
        <p:nvCxnSpPr>
          <p:cNvPr id="27" name="Straight Connector 26"/>
          <p:cNvCxnSpPr/>
          <p:nvPr/>
        </p:nvCxnSpPr>
        <p:spPr>
          <a:xfrm>
            <a:off x="0" y="1376077"/>
            <a:ext cx="1857356" cy="695601"/>
          </a:xfrm>
          <a:prstGeom prst="line">
            <a:avLst/>
          </a:prstGeom>
        </p:spPr>
        <p:style>
          <a:lnRef idx="3">
            <a:schemeClr val="dk1"/>
          </a:lnRef>
          <a:fillRef idx="0">
            <a:schemeClr val="dk1"/>
          </a:fillRef>
          <a:effectRef idx="2">
            <a:schemeClr val="dk1"/>
          </a:effectRef>
          <a:fontRef idx="minor">
            <a:schemeClr val="tx1"/>
          </a:fontRef>
        </p:style>
      </p:cxnSp>
      <p:sp>
        <p:nvSpPr>
          <p:cNvPr id="33" name="TextBox 32"/>
          <p:cNvSpPr txBox="1"/>
          <p:nvPr/>
        </p:nvSpPr>
        <p:spPr>
          <a:xfrm>
            <a:off x="1857356" y="4071942"/>
            <a:ext cx="7286644" cy="646331"/>
          </a:xfrm>
          <a:prstGeom prst="rect">
            <a:avLst/>
          </a:prstGeom>
          <a:solidFill>
            <a:srgbClr val="00B0F0"/>
          </a:solidFill>
        </p:spPr>
        <p:txBody>
          <a:bodyPr wrap="square" rtlCol="0">
            <a:spAutoFit/>
          </a:bodyPr>
          <a:lstStyle/>
          <a:p>
            <a:r>
              <a:rPr lang="en-US" sz="3600" b="1" smtClean="0"/>
              <a:t>Chủ yếu là người da trắng.</a:t>
            </a:r>
            <a:endParaRPr lang="vi-VN" sz="3600" b="1">
              <a:solidFill>
                <a:srgbClr val="FF0000"/>
              </a:solidFill>
            </a:endParaRPr>
          </a:p>
        </p:txBody>
      </p:sp>
      <p:sp>
        <p:nvSpPr>
          <p:cNvPr id="35" name="TextBox 34"/>
          <p:cNvSpPr txBox="1"/>
          <p:nvPr/>
        </p:nvSpPr>
        <p:spPr>
          <a:xfrm>
            <a:off x="1857356" y="5429264"/>
            <a:ext cx="7286644" cy="1200329"/>
          </a:xfrm>
          <a:prstGeom prst="rect">
            <a:avLst/>
          </a:prstGeom>
          <a:solidFill>
            <a:srgbClr val="002060"/>
          </a:solidFill>
        </p:spPr>
        <p:txBody>
          <a:bodyPr wrap="square" rtlCol="0">
            <a:spAutoFit/>
          </a:bodyPr>
          <a:lstStyle/>
          <a:p>
            <a:r>
              <a:rPr lang="en-US" sz="3600" b="1" smtClean="0"/>
              <a:t>Máy bay, ô tô, thiết bị, hàng điện tử, len dạ, mỹ phẩm, …</a:t>
            </a:r>
            <a:endParaRPr lang="vi-VN" sz="3600" b="1">
              <a:solidFill>
                <a:srgbClr val="FF0000"/>
              </a:solidFill>
            </a:endParaRPr>
          </a:p>
        </p:txBody>
      </p:sp>
      <p:sp>
        <p:nvSpPr>
          <p:cNvPr id="36" name="TextBox 35"/>
          <p:cNvSpPr txBox="1"/>
          <p:nvPr/>
        </p:nvSpPr>
        <p:spPr>
          <a:xfrm>
            <a:off x="1857356" y="4711495"/>
            <a:ext cx="7286644" cy="646331"/>
          </a:xfrm>
          <a:prstGeom prst="rect">
            <a:avLst/>
          </a:prstGeom>
          <a:solidFill>
            <a:srgbClr val="FFC000"/>
          </a:solidFill>
        </p:spPr>
        <p:txBody>
          <a:bodyPr wrap="square" rtlCol="0">
            <a:spAutoFit/>
          </a:bodyPr>
          <a:lstStyle/>
          <a:p>
            <a:r>
              <a:rPr lang="en-US" sz="3600" b="1" smtClean="0"/>
              <a:t>Phát triển</a:t>
            </a:r>
            <a:endParaRPr lang="vi-VN" sz="36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heel(4)">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52" presetClass="entr" presetSubtype="0" fill="hold" nodeType="clickEffect">
                                  <p:stCondLst>
                                    <p:cond delay="0"/>
                                  </p:stCondLst>
                                  <p:iterate type="lt">
                                    <p:tmPct val="0"/>
                                  </p:iterate>
                                  <p:childTnLst>
                                    <p:set>
                                      <p:cBhvr>
                                        <p:cTn id="11" dur="1" fill="hold">
                                          <p:stCondLst>
                                            <p:cond delay="0"/>
                                          </p:stCondLst>
                                        </p:cTn>
                                        <p:tgtEl>
                                          <p:spTgt spid="3">
                                            <p:txEl>
                                              <p:pRg st="0" end="0"/>
                                            </p:txEl>
                                          </p:spTgt>
                                        </p:tgtEl>
                                        <p:attrNameLst>
                                          <p:attrName>style.visibility</p:attrName>
                                        </p:attrNameLst>
                                      </p:cBhvr>
                                      <p:to>
                                        <p:strVal val="visible"/>
                                      </p:to>
                                    </p:set>
                                    <p:animScale>
                                      <p:cBhvr>
                                        <p:cTn id="12"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0" end="0"/>
                                            </p:txEl>
                                          </p:spTgt>
                                        </p:tgtEl>
                                        <p:attrNameLst>
                                          <p:attrName>ppt_x</p:attrName>
                                          <p:attrName>ppt_y</p:attrName>
                                        </p:attrNameLst>
                                      </p:cBhvr>
                                    </p:animMotion>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2" presetClass="entr" presetSubtype="0" fill="hold" nodeType="clickEffect">
                                  <p:stCondLst>
                                    <p:cond delay="0"/>
                                  </p:stCondLst>
                                  <p:iterate type="lt">
                                    <p:tmPct val="0"/>
                                  </p:iterate>
                                  <p:childTnLst>
                                    <p:set>
                                      <p:cBhvr>
                                        <p:cTn id="18" dur="1" fill="hold">
                                          <p:stCondLst>
                                            <p:cond delay="0"/>
                                          </p:stCondLst>
                                        </p:cTn>
                                        <p:tgtEl>
                                          <p:spTgt spid="3">
                                            <p:txEl>
                                              <p:pRg st="2" end="2"/>
                                            </p:txEl>
                                          </p:spTgt>
                                        </p:tgtEl>
                                        <p:attrNameLst>
                                          <p:attrName>style.visibility</p:attrName>
                                        </p:attrNameLst>
                                      </p:cBhvr>
                                      <p:to>
                                        <p:strVal val="visible"/>
                                      </p:to>
                                    </p:set>
                                    <p:animScale>
                                      <p:cBhvr>
                                        <p:cTn id="19"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3">
                                            <p:txEl>
                                              <p:pRg st="2" end="2"/>
                                            </p:txEl>
                                          </p:spTgt>
                                        </p:tgtEl>
                                        <p:attrNameLst>
                                          <p:attrName>ppt_x</p:attrName>
                                          <p:attrName>ppt_y</p:attrName>
                                        </p:attrNameLst>
                                      </p:cBhvr>
                                    </p:animMotion>
                                    <p:animEffect transition="in" filter="fade">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2" presetClass="entr" presetSubtype="0" fill="hold" nodeType="clickEffect">
                                  <p:stCondLst>
                                    <p:cond delay="0"/>
                                  </p:stCondLst>
                                  <p:iterate type="lt">
                                    <p:tmPct val="0"/>
                                  </p:iterate>
                                  <p:childTnLst>
                                    <p:set>
                                      <p:cBhvr>
                                        <p:cTn id="25" dur="1" fill="hold">
                                          <p:stCondLst>
                                            <p:cond delay="0"/>
                                          </p:stCondLst>
                                        </p:cTn>
                                        <p:tgtEl>
                                          <p:spTgt spid="3">
                                            <p:txEl>
                                              <p:pRg st="3" end="3"/>
                                            </p:txEl>
                                          </p:spTgt>
                                        </p:tgtEl>
                                        <p:attrNameLst>
                                          <p:attrName>style.visibility</p:attrName>
                                        </p:attrNameLst>
                                      </p:cBhvr>
                                      <p:to>
                                        <p:strVal val="visible"/>
                                      </p:to>
                                    </p:set>
                                    <p:animScale>
                                      <p:cBhvr>
                                        <p:cTn id="26"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7" dur="1000" decel="50000" fill="hold">
                                          <p:stCondLst>
                                            <p:cond delay="0"/>
                                          </p:stCondLst>
                                        </p:cTn>
                                        <p:tgtEl>
                                          <p:spTgt spid="3">
                                            <p:txEl>
                                              <p:pRg st="3" end="3"/>
                                            </p:txEl>
                                          </p:spTgt>
                                        </p:tgtEl>
                                        <p:attrNameLst>
                                          <p:attrName>ppt_x</p:attrName>
                                          <p:attrName>ppt_y</p:attrName>
                                        </p:attrNameLst>
                                      </p:cBhvr>
                                    </p:animMotion>
                                    <p:animEffect transition="in" filter="fade">
                                      <p:cBhvr>
                                        <p:cTn id="28" dur="10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2" presetClass="entr" presetSubtype="0" fill="hold" nodeType="clickEffect">
                                  <p:stCondLst>
                                    <p:cond delay="0"/>
                                  </p:stCondLst>
                                  <p:iterate type="lt">
                                    <p:tmPct val="0"/>
                                  </p:iterate>
                                  <p:childTnLst>
                                    <p:set>
                                      <p:cBhvr>
                                        <p:cTn id="32" dur="1" fill="hold">
                                          <p:stCondLst>
                                            <p:cond delay="0"/>
                                          </p:stCondLst>
                                        </p:cTn>
                                        <p:tgtEl>
                                          <p:spTgt spid="3">
                                            <p:txEl>
                                              <p:pRg st="4" end="4"/>
                                            </p:txEl>
                                          </p:spTgt>
                                        </p:tgtEl>
                                        <p:attrNameLst>
                                          <p:attrName>style.visibility</p:attrName>
                                        </p:attrNameLst>
                                      </p:cBhvr>
                                      <p:to>
                                        <p:strVal val="visible"/>
                                      </p:to>
                                    </p:set>
                                    <p:animScale>
                                      <p:cBhvr>
                                        <p:cTn id="33"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4" dur="1000" decel="50000" fill="hold">
                                          <p:stCondLst>
                                            <p:cond delay="0"/>
                                          </p:stCondLst>
                                        </p:cTn>
                                        <p:tgtEl>
                                          <p:spTgt spid="3">
                                            <p:txEl>
                                              <p:pRg st="4" end="4"/>
                                            </p:txEl>
                                          </p:spTgt>
                                        </p:tgtEl>
                                        <p:attrNameLst>
                                          <p:attrName>ppt_x</p:attrName>
                                          <p:attrName>ppt_y</p:attrName>
                                        </p:attrNameLst>
                                      </p:cBhvr>
                                    </p:animMotion>
                                    <p:animEffect transition="in" filter="fade">
                                      <p:cBhvr>
                                        <p:cTn id="35" dur="10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2" presetClass="entr" presetSubtype="0" fill="hold" nodeType="clickEffect">
                                  <p:stCondLst>
                                    <p:cond delay="0"/>
                                  </p:stCondLst>
                                  <p:iterate type="lt">
                                    <p:tmPct val="0"/>
                                  </p:iterate>
                                  <p:childTnLst>
                                    <p:set>
                                      <p:cBhvr>
                                        <p:cTn id="39" dur="1" fill="hold">
                                          <p:stCondLst>
                                            <p:cond delay="0"/>
                                          </p:stCondLst>
                                        </p:cTn>
                                        <p:tgtEl>
                                          <p:spTgt spid="3">
                                            <p:txEl>
                                              <p:pRg st="5" end="5"/>
                                            </p:txEl>
                                          </p:spTgt>
                                        </p:tgtEl>
                                        <p:attrNameLst>
                                          <p:attrName>style.visibility</p:attrName>
                                        </p:attrNameLst>
                                      </p:cBhvr>
                                      <p:to>
                                        <p:strVal val="visible"/>
                                      </p:to>
                                    </p:set>
                                    <p:animScale>
                                      <p:cBhvr>
                                        <p:cTn id="40"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1" dur="1000" decel="50000" fill="hold">
                                          <p:stCondLst>
                                            <p:cond delay="0"/>
                                          </p:stCondLst>
                                        </p:cTn>
                                        <p:tgtEl>
                                          <p:spTgt spid="3">
                                            <p:txEl>
                                              <p:pRg st="5" end="5"/>
                                            </p:txEl>
                                          </p:spTgt>
                                        </p:tgtEl>
                                        <p:attrNameLst>
                                          <p:attrName>ppt_x</p:attrName>
                                          <p:attrName>ppt_y</p:attrName>
                                        </p:attrNameLst>
                                      </p:cBhvr>
                                    </p:animMotion>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2" presetClass="entr" presetSubtype="0" fill="hold" nodeType="clickEffect">
                                  <p:stCondLst>
                                    <p:cond delay="0"/>
                                  </p:stCondLst>
                                  <p:iterate type="lt">
                                    <p:tmPct val="0"/>
                                  </p:iterate>
                                  <p:childTnLst>
                                    <p:set>
                                      <p:cBhvr>
                                        <p:cTn id="46" dur="1" fill="hold">
                                          <p:stCondLst>
                                            <p:cond delay="0"/>
                                          </p:stCondLst>
                                        </p:cTn>
                                        <p:tgtEl>
                                          <p:spTgt spid="3">
                                            <p:txEl>
                                              <p:pRg st="6" end="6"/>
                                            </p:txEl>
                                          </p:spTgt>
                                        </p:tgtEl>
                                        <p:attrNameLst>
                                          <p:attrName>style.visibility</p:attrName>
                                        </p:attrNameLst>
                                      </p:cBhvr>
                                      <p:to>
                                        <p:strVal val="visible"/>
                                      </p:to>
                                    </p:set>
                                    <p:animScale>
                                      <p:cBhvr>
                                        <p:cTn id="47" dur="1000" decel="50000" fill="hold">
                                          <p:stCondLst>
                                            <p:cond delay="0"/>
                                          </p:stCondLst>
                                        </p:cTn>
                                        <p:tgtEl>
                                          <p:spTgt spid="3">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8" dur="1000" decel="50000" fill="hold">
                                          <p:stCondLst>
                                            <p:cond delay="0"/>
                                          </p:stCondLst>
                                        </p:cTn>
                                        <p:tgtEl>
                                          <p:spTgt spid="3">
                                            <p:txEl>
                                              <p:pRg st="6" end="6"/>
                                            </p:txEl>
                                          </p:spTgt>
                                        </p:tgtEl>
                                        <p:attrNameLst>
                                          <p:attrName>ppt_x</p:attrName>
                                          <p:attrName>ppt_y</p:attrName>
                                        </p:attrNameLst>
                                      </p:cBhvr>
                                    </p:animMotion>
                                    <p:animEffect transition="in" filter="fade">
                                      <p:cBhvr>
                                        <p:cTn id="49" dur="1000"/>
                                        <p:tgtEl>
                                          <p:spTgt spid="3">
                                            <p:txEl>
                                              <p:pRg st="6" end="6"/>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4" presetClass="entr" presetSubtype="0" fill="hold" grpId="0" nodeType="clickEffect">
                                  <p:stCondLst>
                                    <p:cond delay="0"/>
                                  </p:stCondLst>
                                  <p:childTnLst>
                                    <p:set>
                                      <p:cBhvr>
                                        <p:cTn id="53" dur="1" fill="hold">
                                          <p:stCondLst>
                                            <p:cond delay="0"/>
                                          </p:stCondLst>
                                        </p:cTn>
                                        <p:tgtEl>
                                          <p:spTgt spid="28"/>
                                        </p:tgtEl>
                                        <p:attrNameLst>
                                          <p:attrName>style.visibility</p:attrName>
                                        </p:attrNameLst>
                                      </p:cBhvr>
                                      <p:to>
                                        <p:strVal val="visible"/>
                                      </p:to>
                                    </p:set>
                                    <p:anim to="" calcmode="lin" valueType="num">
                                      <p:cBhvr>
                                        <p:cTn id="54" dur="1" fill="hold"/>
                                        <p:tgtEl>
                                          <p:spTgt spid="28"/>
                                        </p:tgtEl>
                                        <p:attrNameLst>
                                          <p:attrName/>
                                        </p:attrNameLst>
                                      </p:cBhvr>
                                    </p:anim>
                                  </p:childTnLst>
                                </p:cTn>
                              </p:par>
                            </p:childTnLst>
                          </p:cTn>
                        </p:par>
                      </p:childTnLst>
                    </p:cTn>
                  </p:par>
                  <p:par>
                    <p:cTn id="55" fill="hold">
                      <p:stCondLst>
                        <p:cond delay="indefinite"/>
                      </p:stCondLst>
                      <p:childTnLst>
                        <p:par>
                          <p:cTn id="56" fill="hold">
                            <p:stCondLst>
                              <p:cond delay="0"/>
                            </p:stCondLst>
                            <p:childTnLst>
                              <p:par>
                                <p:cTn id="57" presetID="41" presetClass="entr" presetSubtype="0" fill="hold" grpId="0" nodeType="clickEffect">
                                  <p:stCondLst>
                                    <p:cond delay="0"/>
                                  </p:stCondLst>
                                  <p:iterate type="lt">
                                    <p:tmPct val="10000"/>
                                  </p:iterate>
                                  <p:childTnLst>
                                    <p:set>
                                      <p:cBhvr>
                                        <p:cTn id="58" dur="1" fill="hold">
                                          <p:stCondLst>
                                            <p:cond delay="0"/>
                                          </p:stCondLst>
                                        </p:cTn>
                                        <p:tgtEl>
                                          <p:spTgt spid="50"/>
                                        </p:tgtEl>
                                        <p:attrNameLst>
                                          <p:attrName>style.visibility</p:attrName>
                                        </p:attrNameLst>
                                      </p:cBhvr>
                                      <p:to>
                                        <p:strVal val="visible"/>
                                      </p:to>
                                    </p:set>
                                    <p:anim calcmode="lin" valueType="num">
                                      <p:cBhvr>
                                        <p:cTn id="59" dur="500" fill="hold"/>
                                        <p:tgtEl>
                                          <p:spTgt spid="50"/>
                                        </p:tgtEl>
                                        <p:attrNameLst>
                                          <p:attrName>ppt_x</p:attrName>
                                        </p:attrNameLst>
                                      </p:cBhvr>
                                      <p:tavLst>
                                        <p:tav tm="0">
                                          <p:val>
                                            <p:strVal val="#ppt_x"/>
                                          </p:val>
                                        </p:tav>
                                        <p:tav tm="50000">
                                          <p:val>
                                            <p:strVal val="#ppt_x+.1"/>
                                          </p:val>
                                        </p:tav>
                                        <p:tav tm="100000">
                                          <p:val>
                                            <p:strVal val="#ppt_x"/>
                                          </p:val>
                                        </p:tav>
                                      </p:tavLst>
                                    </p:anim>
                                    <p:anim calcmode="lin" valueType="num">
                                      <p:cBhvr>
                                        <p:cTn id="60" dur="500" fill="hold"/>
                                        <p:tgtEl>
                                          <p:spTgt spid="50"/>
                                        </p:tgtEl>
                                        <p:attrNameLst>
                                          <p:attrName>ppt_y</p:attrName>
                                        </p:attrNameLst>
                                      </p:cBhvr>
                                      <p:tavLst>
                                        <p:tav tm="0">
                                          <p:val>
                                            <p:strVal val="#ppt_y"/>
                                          </p:val>
                                        </p:tav>
                                        <p:tav tm="100000">
                                          <p:val>
                                            <p:strVal val="#ppt_y"/>
                                          </p:val>
                                        </p:tav>
                                      </p:tavLst>
                                    </p:anim>
                                    <p:anim calcmode="lin" valueType="num">
                                      <p:cBhvr>
                                        <p:cTn id="61" dur="500" fill="hold"/>
                                        <p:tgtEl>
                                          <p:spTgt spid="50"/>
                                        </p:tgtEl>
                                        <p:attrNameLst>
                                          <p:attrName>ppt_h</p:attrName>
                                        </p:attrNameLst>
                                      </p:cBhvr>
                                      <p:tavLst>
                                        <p:tav tm="0">
                                          <p:val>
                                            <p:strVal val="#ppt_h/10"/>
                                          </p:val>
                                        </p:tav>
                                        <p:tav tm="50000">
                                          <p:val>
                                            <p:strVal val="#ppt_h+.01"/>
                                          </p:val>
                                        </p:tav>
                                        <p:tav tm="100000">
                                          <p:val>
                                            <p:strVal val="#ppt_h"/>
                                          </p:val>
                                        </p:tav>
                                      </p:tavLst>
                                    </p:anim>
                                    <p:anim calcmode="lin" valueType="num">
                                      <p:cBhvr>
                                        <p:cTn id="62" dur="500" fill="hold"/>
                                        <p:tgtEl>
                                          <p:spTgt spid="50"/>
                                        </p:tgtEl>
                                        <p:attrNameLst>
                                          <p:attrName>ppt_w</p:attrName>
                                        </p:attrNameLst>
                                      </p:cBhvr>
                                      <p:tavLst>
                                        <p:tav tm="0">
                                          <p:val>
                                            <p:strVal val="#ppt_w/10"/>
                                          </p:val>
                                        </p:tav>
                                        <p:tav tm="50000">
                                          <p:val>
                                            <p:strVal val="#ppt_w+.01"/>
                                          </p:val>
                                        </p:tav>
                                        <p:tav tm="100000">
                                          <p:val>
                                            <p:strVal val="#ppt_w"/>
                                          </p:val>
                                        </p:tav>
                                      </p:tavLst>
                                    </p:anim>
                                    <p:animEffect transition="in" filter="fade">
                                      <p:cBhvr>
                                        <p:cTn id="63" dur="500" tmFilter="0,0; .5, 1; 1, 1"/>
                                        <p:tgtEl>
                                          <p:spTgt spid="50"/>
                                        </p:tgtEl>
                                      </p:cBhvr>
                                    </p:animEffect>
                                  </p:childTnLst>
                                </p:cTn>
                              </p:par>
                            </p:childTnLst>
                          </p:cTn>
                        </p:par>
                      </p:childTnLst>
                    </p:cTn>
                  </p:par>
                  <p:par>
                    <p:cTn id="64" fill="hold">
                      <p:stCondLst>
                        <p:cond delay="indefinite"/>
                      </p:stCondLst>
                      <p:childTnLst>
                        <p:par>
                          <p:cTn id="65" fill="hold">
                            <p:stCondLst>
                              <p:cond delay="0"/>
                            </p:stCondLst>
                            <p:childTnLst>
                              <p:par>
                                <p:cTn id="66" presetID="41" presetClass="entr" presetSubtype="0" fill="hold" grpId="0" nodeType="clickEffect">
                                  <p:stCondLst>
                                    <p:cond delay="0"/>
                                  </p:stCondLst>
                                  <p:iterate type="lt">
                                    <p:tmPct val="10000"/>
                                  </p:iterate>
                                  <p:childTnLst>
                                    <p:set>
                                      <p:cBhvr>
                                        <p:cTn id="67" dur="1" fill="hold">
                                          <p:stCondLst>
                                            <p:cond delay="0"/>
                                          </p:stCondLst>
                                        </p:cTn>
                                        <p:tgtEl>
                                          <p:spTgt spid="33"/>
                                        </p:tgtEl>
                                        <p:attrNameLst>
                                          <p:attrName>style.visibility</p:attrName>
                                        </p:attrNameLst>
                                      </p:cBhvr>
                                      <p:to>
                                        <p:strVal val="visible"/>
                                      </p:to>
                                    </p:set>
                                    <p:anim calcmode="lin" valueType="num">
                                      <p:cBhvr>
                                        <p:cTn id="68" dur="500" fill="hold"/>
                                        <p:tgtEl>
                                          <p:spTgt spid="33"/>
                                        </p:tgtEl>
                                        <p:attrNameLst>
                                          <p:attrName>ppt_x</p:attrName>
                                        </p:attrNameLst>
                                      </p:cBhvr>
                                      <p:tavLst>
                                        <p:tav tm="0">
                                          <p:val>
                                            <p:strVal val="#ppt_x"/>
                                          </p:val>
                                        </p:tav>
                                        <p:tav tm="50000">
                                          <p:val>
                                            <p:strVal val="#ppt_x+.1"/>
                                          </p:val>
                                        </p:tav>
                                        <p:tav tm="100000">
                                          <p:val>
                                            <p:strVal val="#ppt_x"/>
                                          </p:val>
                                        </p:tav>
                                      </p:tavLst>
                                    </p:anim>
                                    <p:anim calcmode="lin" valueType="num">
                                      <p:cBhvr>
                                        <p:cTn id="69" dur="500" fill="hold"/>
                                        <p:tgtEl>
                                          <p:spTgt spid="33"/>
                                        </p:tgtEl>
                                        <p:attrNameLst>
                                          <p:attrName>ppt_y</p:attrName>
                                        </p:attrNameLst>
                                      </p:cBhvr>
                                      <p:tavLst>
                                        <p:tav tm="0">
                                          <p:val>
                                            <p:strVal val="#ppt_y"/>
                                          </p:val>
                                        </p:tav>
                                        <p:tav tm="100000">
                                          <p:val>
                                            <p:strVal val="#ppt_y"/>
                                          </p:val>
                                        </p:tav>
                                      </p:tavLst>
                                    </p:anim>
                                    <p:anim calcmode="lin" valueType="num">
                                      <p:cBhvr>
                                        <p:cTn id="70" dur="500" fill="hold"/>
                                        <p:tgtEl>
                                          <p:spTgt spid="33"/>
                                        </p:tgtEl>
                                        <p:attrNameLst>
                                          <p:attrName>ppt_h</p:attrName>
                                        </p:attrNameLst>
                                      </p:cBhvr>
                                      <p:tavLst>
                                        <p:tav tm="0">
                                          <p:val>
                                            <p:strVal val="#ppt_h/10"/>
                                          </p:val>
                                        </p:tav>
                                        <p:tav tm="50000">
                                          <p:val>
                                            <p:strVal val="#ppt_h+.01"/>
                                          </p:val>
                                        </p:tav>
                                        <p:tav tm="100000">
                                          <p:val>
                                            <p:strVal val="#ppt_h"/>
                                          </p:val>
                                        </p:tav>
                                      </p:tavLst>
                                    </p:anim>
                                    <p:anim calcmode="lin" valueType="num">
                                      <p:cBhvr>
                                        <p:cTn id="71" dur="500" fill="hold"/>
                                        <p:tgtEl>
                                          <p:spTgt spid="33"/>
                                        </p:tgtEl>
                                        <p:attrNameLst>
                                          <p:attrName>ppt_w</p:attrName>
                                        </p:attrNameLst>
                                      </p:cBhvr>
                                      <p:tavLst>
                                        <p:tav tm="0">
                                          <p:val>
                                            <p:strVal val="#ppt_w/10"/>
                                          </p:val>
                                        </p:tav>
                                        <p:tav tm="50000">
                                          <p:val>
                                            <p:strVal val="#ppt_w+.01"/>
                                          </p:val>
                                        </p:tav>
                                        <p:tav tm="100000">
                                          <p:val>
                                            <p:strVal val="#ppt_w"/>
                                          </p:val>
                                        </p:tav>
                                      </p:tavLst>
                                    </p:anim>
                                    <p:animEffect transition="in" filter="fade">
                                      <p:cBhvr>
                                        <p:cTn id="72" dur="500" tmFilter="0,0; .5, 1; 1, 1"/>
                                        <p:tgtEl>
                                          <p:spTgt spid="33"/>
                                        </p:tgtEl>
                                      </p:cBhvr>
                                    </p:animEffect>
                                  </p:childTnLst>
                                </p:cTn>
                              </p:par>
                            </p:childTnLst>
                          </p:cTn>
                        </p:par>
                      </p:childTnLst>
                    </p:cTn>
                  </p:par>
                  <p:par>
                    <p:cTn id="73" fill="hold">
                      <p:stCondLst>
                        <p:cond delay="indefinite"/>
                      </p:stCondLst>
                      <p:childTnLst>
                        <p:par>
                          <p:cTn id="74" fill="hold">
                            <p:stCondLst>
                              <p:cond delay="0"/>
                            </p:stCondLst>
                            <p:childTnLst>
                              <p:par>
                                <p:cTn id="75" presetID="41" presetClass="entr" presetSubtype="0" fill="hold" grpId="0" nodeType="clickEffect">
                                  <p:stCondLst>
                                    <p:cond delay="0"/>
                                  </p:stCondLst>
                                  <p:iterate type="lt">
                                    <p:tmPct val="10000"/>
                                  </p:iterate>
                                  <p:childTnLst>
                                    <p:set>
                                      <p:cBhvr>
                                        <p:cTn id="76" dur="1" fill="hold">
                                          <p:stCondLst>
                                            <p:cond delay="0"/>
                                          </p:stCondLst>
                                        </p:cTn>
                                        <p:tgtEl>
                                          <p:spTgt spid="36"/>
                                        </p:tgtEl>
                                        <p:attrNameLst>
                                          <p:attrName>style.visibility</p:attrName>
                                        </p:attrNameLst>
                                      </p:cBhvr>
                                      <p:to>
                                        <p:strVal val="visible"/>
                                      </p:to>
                                    </p:set>
                                    <p:anim calcmode="lin" valueType="num">
                                      <p:cBhvr>
                                        <p:cTn id="77" dur="500" fill="hold"/>
                                        <p:tgtEl>
                                          <p:spTgt spid="36"/>
                                        </p:tgtEl>
                                        <p:attrNameLst>
                                          <p:attrName>ppt_x</p:attrName>
                                        </p:attrNameLst>
                                      </p:cBhvr>
                                      <p:tavLst>
                                        <p:tav tm="0">
                                          <p:val>
                                            <p:strVal val="#ppt_x"/>
                                          </p:val>
                                        </p:tav>
                                        <p:tav tm="50000">
                                          <p:val>
                                            <p:strVal val="#ppt_x+.1"/>
                                          </p:val>
                                        </p:tav>
                                        <p:tav tm="100000">
                                          <p:val>
                                            <p:strVal val="#ppt_x"/>
                                          </p:val>
                                        </p:tav>
                                      </p:tavLst>
                                    </p:anim>
                                    <p:anim calcmode="lin" valueType="num">
                                      <p:cBhvr>
                                        <p:cTn id="78" dur="500" fill="hold"/>
                                        <p:tgtEl>
                                          <p:spTgt spid="36"/>
                                        </p:tgtEl>
                                        <p:attrNameLst>
                                          <p:attrName>ppt_y</p:attrName>
                                        </p:attrNameLst>
                                      </p:cBhvr>
                                      <p:tavLst>
                                        <p:tav tm="0">
                                          <p:val>
                                            <p:strVal val="#ppt_y"/>
                                          </p:val>
                                        </p:tav>
                                        <p:tav tm="100000">
                                          <p:val>
                                            <p:strVal val="#ppt_y"/>
                                          </p:val>
                                        </p:tav>
                                      </p:tavLst>
                                    </p:anim>
                                    <p:anim calcmode="lin" valueType="num">
                                      <p:cBhvr>
                                        <p:cTn id="79" dur="500" fill="hold"/>
                                        <p:tgtEl>
                                          <p:spTgt spid="36"/>
                                        </p:tgtEl>
                                        <p:attrNameLst>
                                          <p:attrName>ppt_h</p:attrName>
                                        </p:attrNameLst>
                                      </p:cBhvr>
                                      <p:tavLst>
                                        <p:tav tm="0">
                                          <p:val>
                                            <p:strVal val="#ppt_h/10"/>
                                          </p:val>
                                        </p:tav>
                                        <p:tav tm="50000">
                                          <p:val>
                                            <p:strVal val="#ppt_h+.01"/>
                                          </p:val>
                                        </p:tav>
                                        <p:tav tm="100000">
                                          <p:val>
                                            <p:strVal val="#ppt_h"/>
                                          </p:val>
                                        </p:tav>
                                      </p:tavLst>
                                    </p:anim>
                                    <p:anim calcmode="lin" valueType="num">
                                      <p:cBhvr>
                                        <p:cTn id="80" dur="500" fill="hold"/>
                                        <p:tgtEl>
                                          <p:spTgt spid="36"/>
                                        </p:tgtEl>
                                        <p:attrNameLst>
                                          <p:attrName>ppt_w</p:attrName>
                                        </p:attrNameLst>
                                      </p:cBhvr>
                                      <p:tavLst>
                                        <p:tav tm="0">
                                          <p:val>
                                            <p:strVal val="#ppt_w/10"/>
                                          </p:val>
                                        </p:tav>
                                        <p:tav tm="50000">
                                          <p:val>
                                            <p:strVal val="#ppt_w+.01"/>
                                          </p:val>
                                        </p:tav>
                                        <p:tav tm="100000">
                                          <p:val>
                                            <p:strVal val="#ppt_w"/>
                                          </p:val>
                                        </p:tav>
                                      </p:tavLst>
                                    </p:anim>
                                    <p:animEffect transition="in" filter="fade">
                                      <p:cBhvr>
                                        <p:cTn id="81" dur="500" tmFilter="0,0; .5, 1; 1, 1"/>
                                        <p:tgtEl>
                                          <p:spTgt spid="36"/>
                                        </p:tgtEl>
                                      </p:cBhvr>
                                    </p:animEffect>
                                  </p:childTnLst>
                                </p:cTn>
                              </p:par>
                            </p:childTnLst>
                          </p:cTn>
                        </p:par>
                      </p:childTnLst>
                    </p:cTn>
                  </p:par>
                  <p:par>
                    <p:cTn id="82" fill="hold">
                      <p:stCondLst>
                        <p:cond delay="indefinite"/>
                      </p:stCondLst>
                      <p:childTnLst>
                        <p:par>
                          <p:cTn id="83" fill="hold">
                            <p:stCondLst>
                              <p:cond delay="0"/>
                            </p:stCondLst>
                            <p:childTnLst>
                              <p:par>
                                <p:cTn id="84" presetID="41" presetClass="entr" presetSubtype="0" fill="hold" grpId="0" nodeType="clickEffect">
                                  <p:stCondLst>
                                    <p:cond delay="0"/>
                                  </p:stCondLst>
                                  <p:iterate type="lt">
                                    <p:tmPct val="10000"/>
                                  </p:iterate>
                                  <p:childTnLst>
                                    <p:set>
                                      <p:cBhvr>
                                        <p:cTn id="85" dur="1" fill="hold">
                                          <p:stCondLst>
                                            <p:cond delay="0"/>
                                          </p:stCondLst>
                                        </p:cTn>
                                        <p:tgtEl>
                                          <p:spTgt spid="35"/>
                                        </p:tgtEl>
                                        <p:attrNameLst>
                                          <p:attrName>style.visibility</p:attrName>
                                        </p:attrNameLst>
                                      </p:cBhvr>
                                      <p:to>
                                        <p:strVal val="visible"/>
                                      </p:to>
                                    </p:set>
                                    <p:anim calcmode="lin" valueType="num">
                                      <p:cBhvr>
                                        <p:cTn id="86" dur="500" fill="hold"/>
                                        <p:tgtEl>
                                          <p:spTgt spid="35"/>
                                        </p:tgtEl>
                                        <p:attrNameLst>
                                          <p:attrName>ppt_x</p:attrName>
                                        </p:attrNameLst>
                                      </p:cBhvr>
                                      <p:tavLst>
                                        <p:tav tm="0">
                                          <p:val>
                                            <p:strVal val="#ppt_x"/>
                                          </p:val>
                                        </p:tav>
                                        <p:tav tm="50000">
                                          <p:val>
                                            <p:strVal val="#ppt_x+.1"/>
                                          </p:val>
                                        </p:tav>
                                        <p:tav tm="100000">
                                          <p:val>
                                            <p:strVal val="#ppt_x"/>
                                          </p:val>
                                        </p:tav>
                                      </p:tavLst>
                                    </p:anim>
                                    <p:anim calcmode="lin" valueType="num">
                                      <p:cBhvr>
                                        <p:cTn id="87" dur="500" fill="hold"/>
                                        <p:tgtEl>
                                          <p:spTgt spid="35"/>
                                        </p:tgtEl>
                                        <p:attrNameLst>
                                          <p:attrName>ppt_y</p:attrName>
                                        </p:attrNameLst>
                                      </p:cBhvr>
                                      <p:tavLst>
                                        <p:tav tm="0">
                                          <p:val>
                                            <p:strVal val="#ppt_y"/>
                                          </p:val>
                                        </p:tav>
                                        <p:tav tm="100000">
                                          <p:val>
                                            <p:strVal val="#ppt_y"/>
                                          </p:val>
                                        </p:tav>
                                      </p:tavLst>
                                    </p:anim>
                                    <p:anim calcmode="lin" valueType="num">
                                      <p:cBhvr>
                                        <p:cTn id="88" dur="500" fill="hold"/>
                                        <p:tgtEl>
                                          <p:spTgt spid="35"/>
                                        </p:tgtEl>
                                        <p:attrNameLst>
                                          <p:attrName>ppt_h</p:attrName>
                                        </p:attrNameLst>
                                      </p:cBhvr>
                                      <p:tavLst>
                                        <p:tav tm="0">
                                          <p:val>
                                            <p:strVal val="#ppt_h/10"/>
                                          </p:val>
                                        </p:tav>
                                        <p:tav tm="50000">
                                          <p:val>
                                            <p:strVal val="#ppt_h+.01"/>
                                          </p:val>
                                        </p:tav>
                                        <p:tav tm="100000">
                                          <p:val>
                                            <p:strVal val="#ppt_h"/>
                                          </p:val>
                                        </p:tav>
                                      </p:tavLst>
                                    </p:anim>
                                    <p:anim calcmode="lin" valueType="num">
                                      <p:cBhvr>
                                        <p:cTn id="89" dur="500" fill="hold"/>
                                        <p:tgtEl>
                                          <p:spTgt spid="35"/>
                                        </p:tgtEl>
                                        <p:attrNameLst>
                                          <p:attrName>ppt_w</p:attrName>
                                        </p:attrNameLst>
                                      </p:cBhvr>
                                      <p:tavLst>
                                        <p:tav tm="0">
                                          <p:val>
                                            <p:strVal val="#ppt_w/10"/>
                                          </p:val>
                                        </p:tav>
                                        <p:tav tm="50000">
                                          <p:val>
                                            <p:strVal val="#ppt_w+.01"/>
                                          </p:val>
                                        </p:tav>
                                        <p:tav tm="100000">
                                          <p:val>
                                            <p:strVal val="#ppt_w"/>
                                          </p:val>
                                        </p:tav>
                                      </p:tavLst>
                                    </p:anim>
                                    <p:animEffect transition="in" filter="fade">
                                      <p:cBhvr>
                                        <p:cTn id="90" dur="500" tmFilter="0,0; .5, 1; 1, 1"/>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8" grpId="0" animBg="1"/>
      <p:bldP spid="50" grpId="0" animBg="1"/>
      <p:bldP spid="33" grpId="0" animBg="1"/>
      <p:bldP spid="35" grpId="0" animBg="1"/>
      <p:bldP spid="3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3000372"/>
            <a:ext cx="9144000" cy="3857628"/>
          </a:xfrm>
        </p:spPr>
        <p:txBody>
          <a:bodyPr>
            <a:normAutofit/>
          </a:bodyPr>
          <a:lstStyle/>
          <a:p>
            <a:pPr lvl="0"/>
            <a:r>
              <a:rPr lang="en-US" sz="6000" b="1" smtClean="0">
                <a:solidFill>
                  <a:srgbClr val="FF0000"/>
                </a:solidFill>
              </a:rPr>
              <a:t>Vì Châu Âu nằm gần  Bắc Băng Dương nên mùa đông có tuyết phủ.</a:t>
            </a:r>
            <a:endParaRPr lang="vi-VN" sz="6000" b="1" smtClean="0">
              <a:solidFill>
                <a:srgbClr val="FF0000"/>
              </a:solidFill>
            </a:endParaRPr>
          </a:p>
          <a:p>
            <a:pPr algn="just"/>
            <a:endParaRPr lang="vi-VN" sz="6000" b="1">
              <a:ln>
                <a:solidFill>
                  <a:srgbClr val="FF0000"/>
                </a:solidFill>
              </a:ln>
              <a:solidFill>
                <a:srgbClr val="FF00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1938992"/>
          </a:xfrm>
          <a:prstGeom prst="rect">
            <a:avLst/>
          </a:prstGeom>
          <a:noFill/>
        </p:spPr>
        <p:txBody>
          <a:bodyPr wrap="square" rtlCol="0">
            <a:spAutoFit/>
          </a:bodyPr>
          <a:lstStyle/>
          <a:p>
            <a:r>
              <a:rPr lang="en-US" sz="4000" b="1" smtClean="0">
                <a:ln>
                  <a:solidFill>
                    <a:srgbClr val="FF0000"/>
                  </a:solidFill>
                </a:ln>
              </a:rPr>
              <a:t>Câu </a:t>
            </a:r>
            <a:r>
              <a:rPr lang="en-US" sz="4000" b="1" smtClean="0">
                <a:ln>
                  <a:solidFill>
                    <a:srgbClr val="FF0000"/>
                  </a:solidFill>
                </a:ln>
                <a:solidFill>
                  <a:srgbClr val="FFFF00"/>
                </a:solidFill>
              </a:rPr>
              <a:t>12:Vì sao mùa đông tuyết phủ trắng gần hết Châu Âu?</a:t>
            </a:r>
            <a:endParaRPr lang="vi-VN" sz="4000" b="1" smtClean="0">
              <a:ln>
                <a:solidFill>
                  <a:srgbClr val="FF0000"/>
                </a:solidFill>
              </a:ln>
              <a:solidFill>
                <a:srgbClr val="FFFF00"/>
              </a:solidFill>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770" decel="100000"/>
                                        <p:tgtEl>
                                          <p:spTgt spid="10"/>
                                        </p:tgtEl>
                                      </p:cBhvr>
                                    </p:animEffect>
                                    <p:animScale>
                                      <p:cBhvr>
                                        <p:cTn id="8" dur="770" decel="100000"/>
                                        <p:tgtEl>
                                          <p:spTgt spid="10"/>
                                        </p:tgtEl>
                                      </p:cBhvr>
                                      <p:from x="10000" y="10000"/>
                                      <p:to x="200000" y="450000"/>
                                    </p:animScale>
                                    <p:animScale>
                                      <p:cBhvr>
                                        <p:cTn id="9" dur="1230" accel="100000" fill="hold">
                                          <p:stCondLst>
                                            <p:cond delay="770"/>
                                          </p:stCondLst>
                                        </p:cTn>
                                        <p:tgtEl>
                                          <p:spTgt spid="10"/>
                                        </p:tgtEl>
                                      </p:cBhvr>
                                      <p:from x="200000" y="450000"/>
                                      <p:to x="100000" y="100000"/>
                                    </p:animScale>
                                    <p:set>
                                      <p:cBhvr>
                                        <p:cTn id="10" dur="770" fill="hold"/>
                                        <p:tgtEl>
                                          <p:spTgt spid="10"/>
                                        </p:tgtEl>
                                        <p:attrNameLst>
                                          <p:attrName>ppt_x</p:attrName>
                                        </p:attrNameLst>
                                      </p:cBhvr>
                                      <p:to>
                                        <p:strVal val="(0.5)"/>
                                      </p:to>
                                    </p:set>
                                    <p:anim from="(0.5)" to="(#ppt_x)" calcmode="lin" valueType="num">
                                      <p:cBhvr>
                                        <p:cTn id="11" dur="1230" accel="100000" fill="hold">
                                          <p:stCondLst>
                                            <p:cond delay="770"/>
                                          </p:stCondLst>
                                        </p:cTn>
                                        <p:tgtEl>
                                          <p:spTgt spid="10"/>
                                        </p:tgtEl>
                                        <p:attrNameLst>
                                          <p:attrName>ppt_x</p:attrName>
                                        </p:attrNameLst>
                                      </p:cBhvr>
                                    </p:anim>
                                    <p:set>
                                      <p:cBhvr>
                                        <p:cTn id="12" dur="770" fill="hold"/>
                                        <p:tgtEl>
                                          <p:spTgt spid="10"/>
                                        </p:tgtEl>
                                        <p:attrNameLst>
                                          <p:attrName>ppt_y</p:attrName>
                                        </p:attrNameLst>
                                      </p:cBhvr>
                                      <p:to>
                                        <p:strVal val="(#ppt_y+0.4)"/>
                                      </p:to>
                                    </p:set>
                                    <p:anim from="(#ppt_y+0.4)" to="(#ppt_y)" calcmode="lin" valueType="num">
                                      <p:cBhvr>
                                        <p:cTn id="13" dur="1230" accel="100000" fill="hold">
                                          <p:stCondLst>
                                            <p:cond delay="770"/>
                                          </p:stCondLst>
                                        </p:cTn>
                                        <p:tgtEl>
                                          <p:spTgt spid="1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p:cTn id="18"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a:bodyPr>
          <a:lstStyle/>
          <a:p>
            <a:pPr algn="l"/>
            <a:r>
              <a:rPr lang="en-US" sz="3600" smtClean="0"/>
              <a:t>Vị trí</a:t>
            </a:r>
          </a:p>
          <a:p>
            <a:pPr algn="l"/>
            <a:r>
              <a:rPr lang="en-US" sz="3600" smtClean="0"/>
              <a:t>Thủ đô</a:t>
            </a:r>
          </a:p>
          <a:p>
            <a:pPr algn="l"/>
            <a:r>
              <a:rPr lang="en-US" sz="3600" smtClean="0"/>
              <a:t>Diện tích</a:t>
            </a:r>
          </a:p>
          <a:p>
            <a:pPr algn="l"/>
            <a:r>
              <a:rPr lang="en-US" sz="3600" smtClean="0"/>
              <a:t>Dân cư</a:t>
            </a:r>
          </a:p>
          <a:p>
            <a:pPr algn="l"/>
            <a:r>
              <a:rPr lang="en-US" sz="3600" smtClean="0"/>
              <a:t>Khí hậu</a:t>
            </a: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642919"/>
            <a:ext cx="9144000" cy="1323439"/>
          </a:xfrm>
          <a:prstGeom prst="rect">
            <a:avLst/>
          </a:prstGeom>
          <a:noFill/>
        </p:spPr>
        <p:txBody>
          <a:bodyPr wrap="square" rtlCol="0">
            <a:spAutoFit/>
          </a:bodyPr>
          <a:lstStyle/>
          <a:p>
            <a:pPr lvl="0"/>
            <a:r>
              <a:rPr lang="en-US" sz="4000" b="1" smtClean="0">
                <a:ln>
                  <a:solidFill>
                    <a:srgbClr val="FF0000"/>
                  </a:solidFill>
                </a:ln>
              </a:rPr>
              <a:t>Câu 13a: </a:t>
            </a:r>
            <a:r>
              <a:rPr lang="en-US" sz="4000" b="1" smtClean="0"/>
              <a:t>Liên Bang Nga</a:t>
            </a:r>
            <a:endParaRPr lang="vi-VN" sz="4000" b="1" smtClean="0">
              <a:ln>
                <a:solidFill>
                  <a:srgbClr val="FF0000"/>
                </a:solidFill>
              </a:ln>
            </a:endParaRPr>
          </a:p>
          <a:p>
            <a:pPr lvl="0"/>
            <a:endParaRPr lang="vi-VN" sz="4000" b="1">
              <a:ln>
                <a:solidFill>
                  <a:srgbClr val="FF0000"/>
                </a:solidFill>
              </a:ln>
            </a:endParaRPr>
          </a:p>
        </p:txBody>
      </p:sp>
      <p:cxnSp>
        <p:nvCxnSpPr>
          <p:cNvPr id="11" name="Straight Connector 10"/>
          <p:cNvCxnSpPr/>
          <p:nvPr/>
        </p:nvCxnSpPr>
        <p:spPr>
          <a:xfrm rot="5400000">
            <a:off x="-2392367"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0" y="6858000"/>
            <a:ext cx="3428992"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857356" y="2071678"/>
            <a:ext cx="7286644" cy="646331"/>
          </a:xfrm>
          <a:prstGeom prst="rect">
            <a:avLst/>
          </a:prstGeom>
          <a:solidFill>
            <a:srgbClr val="00B0F0"/>
          </a:solidFill>
        </p:spPr>
        <p:txBody>
          <a:bodyPr wrap="square" rtlCol="0">
            <a:spAutoFit/>
          </a:bodyPr>
          <a:lstStyle/>
          <a:p>
            <a:pPr lvl="0"/>
            <a:r>
              <a:rPr lang="en-US" sz="3600" b="1" smtClean="0"/>
              <a:t>Nằm cả châu Á và châu Âu</a:t>
            </a:r>
            <a:endParaRPr lang="vi-VN" sz="3600" b="1" smtClean="0">
              <a:ln>
                <a:solidFill>
                  <a:srgbClr val="FF0000"/>
                </a:solidFill>
              </a:ln>
            </a:endParaRPr>
          </a:p>
        </p:txBody>
      </p:sp>
      <p:sp>
        <p:nvSpPr>
          <p:cNvPr id="50" name="TextBox 49"/>
          <p:cNvSpPr txBox="1"/>
          <p:nvPr/>
        </p:nvSpPr>
        <p:spPr>
          <a:xfrm>
            <a:off x="1928794" y="3354173"/>
            <a:ext cx="7215206" cy="646331"/>
          </a:xfrm>
          <a:prstGeom prst="rect">
            <a:avLst/>
          </a:prstGeom>
          <a:solidFill>
            <a:srgbClr val="002060"/>
          </a:solidFill>
        </p:spPr>
        <p:txBody>
          <a:bodyPr wrap="square" rtlCol="0">
            <a:spAutoFit/>
          </a:bodyPr>
          <a:lstStyle/>
          <a:p>
            <a:r>
              <a:rPr lang="en-US" sz="3600" smtClean="0"/>
              <a:t> </a:t>
            </a:r>
            <a:r>
              <a:rPr lang="en-US" sz="3600" b="1" smtClean="0"/>
              <a:t>Lớn nhất thế giới         </a:t>
            </a:r>
            <a:endParaRPr lang="vi-VN" sz="3600" b="1">
              <a:solidFill>
                <a:srgbClr val="FF0000"/>
              </a:solidFill>
            </a:endParaRPr>
          </a:p>
        </p:txBody>
      </p:sp>
      <p:grpSp>
        <p:nvGrpSpPr>
          <p:cNvPr id="4" name="Group 52"/>
          <p:cNvGrpSpPr/>
          <p:nvPr/>
        </p:nvGrpSpPr>
        <p:grpSpPr>
          <a:xfrm>
            <a:off x="-2382" y="2070090"/>
            <a:ext cx="9146382" cy="4787910"/>
            <a:chOff x="-1588" y="2071678"/>
            <a:chExt cx="9146382" cy="4787910"/>
          </a:xfrm>
        </p:grpSpPr>
        <p:cxnSp>
          <p:nvCxnSpPr>
            <p:cNvPr id="54" name="Straight Connector 53"/>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55" name="Straight Connector 54"/>
            <p:cNvCxnSpPr/>
            <p:nvPr/>
          </p:nvCxnSpPr>
          <p:spPr>
            <a:xfrm rot="5400000">
              <a:off x="-2393955"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56" name="Straight Connector 55"/>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7" name="Straight Connector 56"/>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8" name="Straight Connector 57"/>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grpSp>
        <p:nvGrpSpPr>
          <p:cNvPr id="5" name="Group 52"/>
          <p:cNvGrpSpPr/>
          <p:nvPr/>
        </p:nvGrpSpPr>
        <p:grpSpPr>
          <a:xfrm>
            <a:off x="-1588" y="1357298"/>
            <a:ext cx="9147970" cy="5500702"/>
            <a:chOff x="-3176" y="2071678"/>
            <a:chExt cx="9147970" cy="4787910"/>
          </a:xfrm>
        </p:grpSpPr>
        <p:cxnSp>
          <p:nvCxnSpPr>
            <p:cNvPr id="20" name="Straight Connector 19"/>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22" name="Straight Connector 21"/>
            <p:cNvCxnSpPr/>
            <p:nvPr/>
          </p:nvCxnSpPr>
          <p:spPr>
            <a:xfrm rot="5400000">
              <a:off x="-2395543" y="4465633"/>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3" name="Straight Connector 22"/>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24" name="Straight Connector 23"/>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25" name="Straight Connector 24"/>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cxnSp>
        <p:nvCxnSpPr>
          <p:cNvPr id="27" name="Straight Connector 26"/>
          <p:cNvCxnSpPr/>
          <p:nvPr/>
        </p:nvCxnSpPr>
        <p:spPr>
          <a:xfrm>
            <a:off x="0" y="1376077"/>
            <a:ext cx="1857356" cy="695601"/>
          </a:xfrm>
          <a:prstGeom prst="line">
            <a:avLst/>
          </a:prstGeom>
        </p:spPr>
        <p:style>
          <a:lnRef idx="3">
            <a:schemeClr val="dk1"/>
          </a:lnRef>
          <a:fillRef idx="0">
            <a:schemeClr val="dk1"/>
          </a:fillRef>
          <a:effectRef idx="2">
            <a:schemeClr val="dk1"/>
          </a:effectRef>
          <a:fontRef idx="minor">
            <a:schemeClr val="tx1"/>
          </a:fontRef>
        </p:style>
      </p:cxnSp>
      <p:sp>
        <p:nvSpPr>
          <p:cNvPr id="33" name="TextBox 32"/>
          <p:cNvSpPr txBox="1"/>
          <p:nvPr/>
        </p:nvSpPr>
        <p:spPr>
          <a:xfrm>
            <a:off x="1857356" y="4071942"/>
            <a:ext cx="7286644" cy="646331"/>
          </a:xfrm>
          <a:prstGeom prst="rect">
            <a:avLst/>
          </a:prstGeom>
          <a:solidFill>
            <a:srgbClr val="00B0F0"/>
          </a:solidFill>
        </p:spPr>
        <p:txBody>
          <a:bodyPr wrap="square" rtlCol="0">
            <a:spAutoFit/>
          </a:bodyPr>
          <a:lstStyle/>
          <a:p>
            <a:r>
              <a:rPr lang="en-US" sz="3600" b="1" smtClean="0"/>
              <a:t>Khá đông </a:t>
            </a:r>
            <a:endParaRPr lang="vi-VN" sz="3600" b="1">
              <a:solidFill>
                <a:srgbClr val="FF0000"/>
              </a:solidFill>
            </a:endParaRPr>
          </a:p>
        </p:txBody>
      </p:sp>
      <p:sp>
        <p:nvSpPr>
          <p:cNvPr id="36" name="TextBox 35"/>
          <p:cNvSpPr txBox="1"/>
          <p:nvPr/>
        </p:nvSpPr>
        <p:spPr>
          <a:xfrm>
            <a:off x="1857356" y="4714884"/>
            <a:ext cx="7286644" cy="646331"/>
          </a:xfrm>
          <a:prstGeom prst="rect">
            <a:avLst/>
          </a:prstGeom>
          <a:solidFill>
            <a:srgbClr val="FFC000"/>
          </a:solidFill>
        </p:spPr>
        <p:txBody>
          <a:bodyPr wrap="square" rtlCol="0">
            <a:spAutoFit/>
          </a:bodyPr>
          <a:lstStyle/>
          <a:p>
            <a:r>
              <a:rPr lang="en-US" sz="3600" b="1" smtClean="0"/>
              <a:t>Ôn đới lục địa</a:t>
            </a:r>
            <a:endParaRPr lang="vi-VN" sz="3600" b="1">
              <a:solidFill>
                <a:srgbClr val="FF0000"/>
              </a:solidFill>
            </a:endParaRPr>
          </a:p>
        </p:txBody>
      </p:sp>
      <p:sp>
        <p:nvSpPr>
          <p:cNvPr id="49" name="TextBox 48"/>
          <p:cNvSpPr txBox="1"/>
          <p:nvPr/>
        </p:nvSpPr>
        <p:spPr>
          <a:xfrm>
            <a:off x="1928794" y="2643182"/>
            <a:ext cx="4214842" cy="646331"/>
          </a:xfrm>
          <a:prstGeom prst="rect">
            <a:avLst/>
          </a:prstGeom>
          <a:noFill/>
        </p:spPr>
        <p:txBody>
          <a:bodyPr wrap="square" rtlCol="0">
            <a:spAutoFit/>
          </a:bodyPr>
          <a:lstStyle/>
          <a:p>
            <a:r>
              <a:rPr lang="en-US" sz="3200" b="1" smtClean="0"/>
              <a:t> </a:t>
            </a:r>
            <a:r>
              <a:rPr lang="en-US" sz="3600" b="1" smtClean="0"/>
              <a:t>Mát-xcơ-va</a:t>
            </a:r>
            <a:endParaRPr lang="vi-VN" sz="36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iterate type="lt">
                                    <p:tmPct val="0"/>
                                  </p:iterate>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iterate type="lt">
                                    <p:tmPct val="0"/>
                                  </p:iterate>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iterate type="lt">
                                    <p:tmPct val="0"/>
                                  </p:iterate>
                                  <p:childTnLst>
                                    <p:set>
                                      <p:cBhvr>
                                        <p:cTn id="20" dur="1" fill="hold">
                                          <p:stCondLst>
                                            <p:cond delay="0"/>
                                          </p:stCondLst>
                                        </p:cTn>
                                        <p:tgtEl>
                                          <p:spTgt spid="3">
                                            <p:txEl>
                                              <p:pRg st="2" end="2"/>
                                            </p:txEl>
                                          </p:spTgt>
                                        </p:tgtEl>
                                        <p:attrNameLst>
                                          <p:attrName>style.visibility</p:attrName>
                                        </p:attrNameLst>
                                      </p:cBhvr>
                                      <p:to>
                                        <p:strVal val="visible"/>
                                      </p:to>
                                    </p:set>
                                    <p:animScale>
                                      <p:cBhvr>
                                        <p:cTn id="21"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2" end="2"/>
                                            </p:txEl>
                                          </p:spTgt>
                                        </p:tgtEl>
                                        <p:attrNameLst>
                                          <p:attrName>ppt_x</p:attrName>
                                          <p:attrName>ppt_y</p:attrName>
                                        </p:attrNameLst>
                                      </p:cBhvr>
                                    </p:animMotion>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nodeType="clickEffect">
                                  <p:stCondLst>
                                    <p:cond delay="0"/>
                                  </p:stCondLst>
                                  <p:iterate type="lt">
                                    <p:tmPct val="0"/>
                                  </p:iterate>
                                  <p:childTnLst>
                                    <p:set>
                                      <p:cBhvr>
                                        <p:cTn id="27" dur="1" fill="hold">
                                          <p:stCondLst>
                                            <p:cond delay="0"/>
                                          </p:stCondLst>
                                        </p:cTn>
                                        <p:tgtEl>
                                          <p:spTgt spid="3">
                                            <p:txEl>
                                              <p:pRg st="3" end="3"/>
                                            </p:txEl>
                                          </p:spTgt>
                                        </p:tgtEl>
                                        <p:attrNameLst>
                                          <p:attrName>style.visibility</p:attrName>
                                        </p:attrNameLst>
                                      </p:cBhvr>
                                      <p:to>
                                        <p:strVal val="visible"/>
                                      </p:to>
                                    </p:set>
                                    <p:animScale>
                                      <p:cBhvr>
                                        <p:cTn id="28"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xEl>
                                              <p:pRg st="3" end="3"/>
                                            </p:txEl>
                                          </p:spTgt>
                                        </p:tgtEl>
                                        <p:attrNameLst>
                                          <p:attrName>ppt_x</p:attrName>
                                          <p:attrName>ppt_y</p:attrName>
                                        </p:attrNameLst>
                                      </p:cBhvr>
                                    </p:animMotion>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nodeType="clickEffect">
                                  <p:stCondLst>
                                    <p:cond delay="0"/>
                                  </p:stCondLst>
                                  <p:iterate type="lt">
                                    <p:tmPct val="0"/>
                                  </p:iterate>
                                  <p:childTnLst>
                                    <p:set>
                                      <p:cBhvr>
                                        <p:cTn id="34" dur="1" fill="hold">
                                          <p:stCondLst>
                                            <p:cond delay="0"/>
                                          </p:stCondLst>
                                        </p:cTn>
                                        <p:tgtEl>
                                          <p:spTgt spid="3">
                                            <p:txEl>
                                              <p:pRg st="4" end="4"/>
                                            </p:txEl>
                                          </p:spTgt>
                                        </p:tgtEl>
                                        <p:attrNameLst>
                                          <p:attrName>style.visibility</p:attrName>
                                        </p:attrNameLst>
                                      </p:cBhvr>
                                      <p:to>
                                        <p:strVal val="visible"/>
                                      </p:to>
                                    </p:set>
                                    <p:animScale>
                                      <p:cBhvr>
                                        <p:cTn id="35"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3">
                                            <p:txEl>
                                              <p:pRg st="4" end="4"/>
                                            </p:txEl>
                                          </p:spTgt>
                                        </p:tgtEl>
                                        <p:attrNameLst>
                                          <p:attrName>ppt_x</p:attrName>
                                          <p:attrName>ppt_y</p:attrName>
                                        </p:attrNameLst>
                                      </p:cBhvr>
                                    </p:animMotion>
                                    <p:animEffect transition="in" filter="fade">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28"/>
                                        </p:tgtEl>
                                        <p:attrNameLst>
                                          <p:attrName>style.visibility</p:attrName>
                                        </p:attrNameLst>
                                      </p:cBhvr>
                                      <p:to>
                                        <p:strVal val="visible"/>
                                      </p:to>
                                    </p:set>
                                    <p:anim to="" calcmode="lin" valueType="num">
                                      <p:cBhvr>
                                        <p:cTn id="42" dur="1" fill="hold"/>
                                        <p:tgtEl>
                                          <p:spTgt spid="28"/>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53" presetClass="entr" presetSubtype="0" fill="hold" grpId="0" nodeType="clickEffect">
                                  <p:stCondLst>
                                    <p:cond delay="0"/>
                                  </p:stCondLst>
                                  <p:childTnLst>
                                    <p:set>
                                      <p:cBhvr>
                                        <p:cTn id="46" dur="1" fill="hold">
                                          <p:stCondLst>
                                            <p:cond delay="0"/>
                                          </p:stCondLst>
                                        </p:cTn>
                                        <p:tgtEl>
                                          <p:spTgt spid="49"/>
                                        </p:tgtEl>
                                        <p:attrNameLst>
                                          <p:attrName>style.visibility</p:attrName>
                                        </p:attrNameLst>
                                      </p:cBhvr>
                                      <p:to>
                                        <p:strVal val="visible"/>
                                      </p:to>
                                    </p:set>
                                    <p:anim calcmode="lin" valueType="num">
                                      <p:cBhvr>
                                        <p:cTn id="47" dur="500" fill="hold"/>
                                        <p:tgtEl>
                                          <p:spTgt spid="49"/>
                                        </p:tgtEl>
                                        <p:attrNameLst>
                                          <p:attrName>ppt_w</p:attrName>
                                        </p:attrNameLst>
                                      </p:cBhvr>
                                      <p:tavLst>
                                        <p:tav tm="0">
                                          <p:val>
                                            <p:fltVal val="0"/>
                                          </p:val>
                                        </p:tav>
                                        <p:tav tm="100000">
                                          <p:val>
                                            <p:strVal val="#ppt_w"/>
                                          </p:val>
                                        </p:tav>
                                      </p:tavLst>
                                    </p:anim>
                                    <p:anim calcmode="lin" valueType="num">
                                      <p:cBhvr>
                                        <p:cTn id="48" dur="500" fill="hold"/>
                                        <p:tgtEl>
                                          <p:spTgt spid="49"/>
                                        </p:tgtEl>
                                        <p:attrNameLst>
                                          <p:attrName>ppt_h</p:attrName>
                                        </p:attrNameLst>
                                      </p:cBhvr>
                                      <p:tavLst>
                                        <p:tav tm="0">
                                          <p:val>
                                            <p:fltVal val="0"/>
                                          </p:val>
                                        </p:tav>
                                        <p:tav tm="100000">
                                          <p:val>
                                            <p:strVal val="#ppt_h"/>
                                          </p:val>
                                        </p:tav>
                                      </p:tavLst>
                                    </p:anim>
                                    <p:animEffect transition="in" filter="fade">
                                      <p:cBhvr>
                                        <p:cTn id="49" dur="500"/>
                                        <p:tgtEl>
                                          <p:spTgt spid="49"/>
                                        </p:tgtEl>
                                      </p:cBhvr>
                                    </p:animEffect>
                                  </p:childTnLst>
                                </p:cTn>
                              </p:par>
                            </p:childTnLst>
                          </p:cTn>
                        </p:par>
                      </p:childTnLst>
                    </p:cTn>
                  </p:par>
                  <p:par>
                    <p:cTn id="50" fill="hold">
                      <p:stCondLst>
                        <p:cond delay="indefinite"/>
                      </p:stCondLst>
                      <p:childTnLst>
                        <p:par>
                          <p:cTn id="51" fill="hold">
                            <p:stCondLst>
                              <p:cond delay="0"/>
                            </p:stCondLst>
                            <p:childTnLst>
                              <p:par>
                                <p:cTn id="52" presetID="41" presetClass="entr" presetSubtype="0" fill="hold" grpId="0" nodeType="clickEffect">
                                  <p:stCondLst>
                                    <p:cond delay="0"/>
                                  </p:stCondLst>
                                  <p:iterate type="lt">
                                    <p:tmPct val="10000"/>
                                  </p:iterate>
                                  <p:childTnLst>
                                    <p:set>
                                      <p:cBhvr>
                                        <p:cTn id="53" dur="1" fill="hold">
                                          <p:stCondLst>
                                            <p:cond delay="0"/>
                                          </p:stCondLst>
                                        </p:cTn>
                                        <p:tgtEl>
                                          <p:spTgt spid="50"/>
                                        </p:tgtEl>
                                        <p:attrNameLst>
                                          <p:attrName>style.visibility</p:attrName>
                                        </p:attrNameLst>
                                      </p:cBhvr>
                                      <p:to>
                                        <p:strVal val="visible"/>
                                      </p:to>
                                    </p:set>
                                    <p:anim calcmode="lin" valueType="num">
                                      <p:cBhvr>
                                        <p:cTn id="54" dur="500" fill="hold"/>
                                        <p:tgtEl>
                                          <p:spTgt spid="50"/>
                                        </p:tgtEl>
                                        <p:attrNameLst>
                                          <p:attrName>ppt_x</p:attrName>
                                        </p:attrNameLst>
                                      </p:cBhvr>
                                      <p:tavLst>
                                        <p:tav tm="0">
                                          <p:val>
                                            <p:strVal val="#ppt_x"/>
                                          </p:val>
                                        </p:tav>
                                        <p:tav tm="50000">
                                          <p:val>
                                            <p:strVal val="#ppt_x+.1"/>
                                          </p:val>
                                        </p:tav>
                                        <p:tav tm="100000">
                                          <p:val>
                                            <p:strVal val="#ppt_x"/>
                                          </p:val>
                                        </p:tav>
                                      </p:tavLst>
                                    </p:anim>
                                    <p:anim calcmode="lin" valueType="num">
                                      <p:cBhvr>
                                        <p:cTn id="55" dur="500" fill="hold"/>
                                        <p:tgtEl>
                                          <p:spTgt spid="50"/>
                                        </p:tgtEl>
                                        <p:attrNameLst>
                                          <p:attrName>ppt_y</p:attrName>
                                        </p:attrNameLst>
                                      </p:cBhvr>
                                      <p:tavLst>
                                        <p:tav tm="0">
                                          <p:val>
                                            <p:strVal val="#ppt_y"/>
                                          </p:val>
                                        </p:tav>
                                        <p:tav tm="100000">
                                          <p:val>
                                            <p:strVal val="#ppt_y"/>
                                          </p:val>
                                        </p:tav>
                                      </p:tavLst>
                                    </p:anim>
                                    <p:anim calcmode="lin" valueType="num">
                                      <p:cBhvr>
                                        <p:cTn id="56" dur="500" fill="hold"/>
                                        <p:tgtEl>
                                          <p:spTgt spid="50"/>
                                        </p:tgtEl>
                                        <p:attrNameLst>
                                          <p:attrName>ppt_h</p:attrName>
                                        </p:attrNameLst>
                                      </p:cBhvr>
                                      <p:tavLst>
                                        <p:tav tm="0">
                                          <p:val>
                                            <p:strVal val="#ppt_h/10"/>
                                          </p:val>
                                        </p:tav>
                                        <p:tav tm="50000">
                                          <p:val>
                                            <p:strVal val="#ppt_h+.01"/>
                                          </p:val>
                                        </p:tav>
                                        <p:tav tm="100000">
                                          <p:val>
                                            <p:strVal val="#ppt_h"/>
                                          </p:val>
                                        </p:tav>
                                      </p:tavLst>
                                    </p:anim>
                                    <p:anim calcmode="lin" valueType="num">
                                      <p:cBhvr>
                                        <p:cTn id="57" dur="500" fill="hold"/>
                                        <p:tgtEl>
                                          <p:spTgt spid="50"/>
                                        </p:tgtEl>
                                        <p:attrNameLst>
                                          <p:attrName>ppt_w</p:attrName>
                                        </p:attrNameLst>
                                      </p:cBhvr>
                                      <p:tavLst>
                                        <p:tav tm="0">
                                          <p:val>
                                            <p:strVal val="#ppt_w/10"/>
                                          </p:val>
                                        </p:tav>
                                        <p:tav tm="50000">
                                          <p:val>
                                            <p:strVal val="#ppt_w+.01"/>
                                          </p:val>
                                        </p:tav>
                                        <p:tav tm="100000">
                                          <p:val>
                                            <p:strVal val="#ppt_w"/>
                                          </p:val>
                                        </p:tav>
                                      </p:tavLst>
                                    </p:anim>
                                    <p:animEffect transition="in" filter="fade">
                                      <p:cBhvr>
                                        <p:cTn id="58" dur="500" tmFilter="0,0; .5, 1; 1, 1"/>
                                        <p:tgtEl>
                                          <p:spTgt spid="50"/>
                                        </p:tgtEl>
                                      </p:cBhvr>
                                    </p:animEffect>
                                  </p:childTnLst>
                                </p:cTn>
                              </p:par>
                            </p:childTnLst>
                          </p:cTn>
                        </p:par>
                      </p:childTnLst>
                    </p:cTn>
                  </p:par>
                  <p:par>
                    <p:cTn id="59" fill="hold">
                      <p:stCondLst>
                        <p:cond delay="indefinite"/>
                      </p:stCondLst>
                      <p:childTnLst>
                        <p:par>
                          <p:cTn id="60" fill="hold">
                            <p:stCondLst>
                              <p:cond delay="0"/>
                            </p:stCondLst>
                            <p:childTnLst>
                              <p:par>
                                <p:cTn id="61" presetID="41" presetClass="entr" presetSubtype="0" fill="hold" grpId="0" nodeType="clickEffect">
                                  <p:stCondLst>
                                    <p:cond delay="0"/>
                                  </p:stCondLst>
                                  <p:iterate type="lt">
                                    <p:tmPct val="10000"/>
                                  </p:iterate>
                                  <p:childTnLst>
                                    <p:set>
                                      <p:cBhvr>
                                        <p:cTn id="62" dur="1" fill="hold">
                                          <p:stCondLst>
                                            <p:cond delay="0"/>
                                          </p:stCondLst>
                                        </p:cTn>
                                        <p:tgtEl>
                                          <p:spTgt spid="33"/>
                                        </p:tgtEl>
                                        <p:attrNameLst>
                                          <p:attrName>style.visibility</p:attrName>
                                        </p:attrNameLst>
                                      </p:cBhvr>
                                      <p:to>
                                        <p:strVal val="visible"/>
                                      </p:to>
                                    </p:set>
                                    <p:anim calcmode="lin" valueType="num">
                                      <p:cBhvr>
                                        <p:cTn id="63" dur="500" fill="hold"/>
                                        <p:tgtEl>
                                          <p:spTgt spid="33"/>
                                        </p:tgtEl>
                                        <p:attrNameLst>
                                          <p:attrName>ppt_x</p:attrName>
                                        </p:attrNameLst>
                                      </p:cBhvr>
                                      <p:tavLst>
                                        <p:tav tm="0">
                                          <p:val>
                                            <p:strVal val="#ppt_x"/>
                                          </p:val>
                                        </p:tav>
                                        <p:tav tm="50000">
                                          <p:val>
                                            <p:strVal val="#ppt_x+.1"/>
                                          </p:val>
                                        </p:tav>
                                        <p:tav tm="100000">
                                          <p:val>
                                            <p:strVal val="#ppt_x"/>
                                          </p:val>
                                        </p:tav>
                                      </p:tavLst>
                                    </p:anim>
                                    <p:anim calcmode="lin" valueType="num">
                                      <p:cBhvr>
                                        <p:cTn id="64" dur="500" fill="hold"/>
                                        <p:tgtEl>
                                          <p:spTgt spid="33"/>
                                        </p:tgtEl>
                                        <p:attrNameLst>
                                          <p:attrName>ppt_y</p:attrName>
                                        </p:attrNameLst>
                                      </p:cBhvr>
                                      <p:tavLst>
                                        <p:tav tm="0">
                                          <p:val>
                                            <p:strVal val="#ppt_y"/>
                                          </p:val>
                                        </p:tav>
                                        <p:tav tm="100000">
                                          <p:val>
                                            <p:strVal val="#ppt_y"/>
                                          </p:val>
                                        </p:tav>
                                      </p:tavLst>
                                    </p:anim>
                                    <p:anim calcmode="lin" valueType="num">
                                      <p:cBhvr>
                                        <p:cTn id="65" dur="500" fill="hold"/>
                                        <p:tgtEl>
                                          <p:spTgt spid="33"/>
                                        </p:tgtEl>
                                        <p:attrNameLst>
                                          <p:attrName>ppt_h</p:attrName>
                                        </p:attrNameLst>
                                      </p:cBhvr>
                                      <p:tavLst>
                                        <p:tav tm="0">
                                          <p:val>
                                            <p:strVal val="#ppt_h/10"/>
                                          </p:val>
                                        </p:tav>
                                        <p:tav tm="50000">
                                          <p:val>
                                            <p:strVal val="#ppt_h+.01"/>
                                          </p:val>
                                        </p:tav>
                                        <p:tav tm="100000">
                                          <p:val>
                                            <p:strVal val="#ppt_h"/>
                                          </p:val>
                                        </p:tav>
                                      </p:tavLst>
                                    </p:anim>
                                    <p:anim calcmode="lin" valueType="num">
                                      <p:cBhvr>
                                        <p:cTn id="66" dur="500" fill="hold"/>
                                        <p:tgtEl>
                                          <p:spTgt spid="33"/>
                                        </p:tgtEl>
                                        <p:attrNameLst>
                                          <p:attrName>ppt_w</p:attrName>
                                        </p:attrNameLst>
                                      </p:cBhvr>
                                      <p:tavLst>
                                        <p:tav tm="0">
                                          <p:val>
                                            <p:strVal val="#ppt_w/10"/>
                                          </p:val>
                                        </p:tav>
                                        <p:tav tm="50000">
                                          <p:val>
                                            <p:strVal val="#ppt_w+.01"/>
                                          </p:val>
                                        </p:tav>
                                        <p:tav tm="100000">
                                          <p:val>
                                            <p:strVal val="#ppt_w"/>
                                          </p:val>
                                        </p:tav>
                                      </p:tavLst>
                                    </p:anim>
                                    <p:animEffect transition="in" filter="fade">
                                      <p:cBhvr>
                                        <p:cTn id="67" dur="500" tmFilter="0,0; .5, 1; 1, 1"/>
                                        <p:tgtEl>
                                          <p:spTgt spid="33"/>
                                        </p:tgtEl>
                                      </p:cBhvr>
                                    </p:animEffect>
                                  </p:childTnLst>
                                </p:cTn>
                              </p:par>
                            </p:childTnLst>
                          </p:cTn>
                        </p:par>
                      </p:childTnLst>
                    </p:cTn>
                  </p:par>
                  <p:par>
                    <p:cTn id="68" fill="hold">
                      <p:stCondLst>
                        <p:cond delay="indefinite"/>
                      </p:stCondLst>
                      <p:childTnLst>
                        <p:par>
                          <p:cTn id="69" fill="hold">
                            <p:stCondLst>
                              <p:cond delay="0"/>
                            </p:stCondLst>
                            <p:childTnLst>
                              <p:par>
                                <p:cTn id="70" presetID="41" presetClass="entr" presetSubtype="0" fill="hold" grpId="0" nodeType="clickEffect">
                                  <p:stCondLst>
                                    <p:cond delay="0"/>
                                  </p:stCondLst>
                                  <p:iterate type="lt">
                                    <p:tmPct val="10000"/>
                                  </p:iterate>
                                  <p:childTnLst>
                                    <p:set>
                                      <p:cBhvr>
                                        <p:cTn id="71" dur="1" fill="hold">
                                          <p:stCondLst>
                                            <p:cond delay="0"/>
                                          </p:stCondLst>
                                        </p:cTn>
                                        <p:tgtEl>
                                          <p:spTgt spid="36"/>
                                        </p:tgtEl>
                                        <p:attrNameLst>
                                          <p:attrName>style.visibility</p:attrName>
                                        </p:attrNameLst>
                                      </p:cBhvr>
                                      <p:to>
                                        <p:strVal val="visible"/>
                                      </p:to>
                                    </p:set>
                                    <p:anim calcmode="lin" valueType="num">
                                      <p:cBhvr>
                                        <p:cTn id="72" dur="500" fill="hold"/>
                                        <p:tgtEl>
                                          <p:spTgt spid="36"/>
                                        </p:tgtEl>
                                        <p:attrNameLst>
                                          <p:attrName>ppt_x</p:attrName>
                                        </p:attrNameLst>
                                      </p:cBhvr>
                                      <p:tavLst>
                                        <p:tav tm="0">
                                          <p:val>
                                            <p:strVal val="#ppt_x"/>
                                          </p:val>
                                        </p:tav>
                                        <p:tav tm="50000">
                                          <p:val>
                                            <p:strVal val="#ppt_x+.1"/>
                                          </p:val>
                                        </p:tav>
                                        <p:tav tm="100000">
                                          <p:val>
                                            <p:strVal val="#ppt_x"/>
                                          </p:val>
                                        </p:tav>
                                      </p:tavLst>
                                    </p:anim>
                                    <p:anim calcmode="lin" valueType="num">
                                      <p:cBhvr>
                                        <p:cTn id="73" dur="500" fill="hold"/>
                                        <p:tgtEl>
                                          <p:spTgt spid="36"/>
                                        </p:tgtEl>
                                        <p:attrNameLst>
                                          <p:attrName>ppt_y</p:attrName>
                                        </p:attrNameLst>
                                      </p:cBhvr>
                                      <p:tavLst>
                                        <p:tav tm="0">
                                          <p:val>
                                            <p:strVal val="#ppt_y"/>
                                          </p:val>
                                        </p:tav>
                                        <p:tav tm="100000">
                                          <p:val>
                                            <p:strVal val="#ppt_y"/>
                                          </p:val>
                                        </p:tav>
                                      </p:tavLst>
                                    </p:anim>
                                    <p:anim calcmode="lin" valueType="num">
                                      <p:cBhvr>
                                        <p:cTn id="74" dur="500" fill="hold"/>
                                        <p:tgtEl>
                                          <p:spTgt spid="36"/>
                                        </p:tgtEl>
                                        <p:attrNameLst>
                                          <p:attrName>ppt_h</p:attrName>
                                        </p:attrNameLst>
                                      </p:cBhvr>
                                      <p:tavLst>
                                        <p:tav tm="0">
                                          <p:val>
                                            <p:strVal val="#ppt_h/10"/>
                                          </p:val>
                                        </p:tav>
                                        <p:tav tm="50000">
                                          <p:val>
                                            <p:strVal val="#ppt_h+.01"/>
                                          </p:val>
                                        </p:tav>
                                        <p:tav tm="100000">
                                          <p:val>
                                            <p:strVal val="#ppt_h"/>
                                          </p:val>
                                        </p:tav>
                                      </p:tavLst>
                                    </p:anim>
                                    <p:anim calcmode="lin" valueType="num">
                                      <p:cBhvr>
                                        <p:cTn id="75" dur="500" fill="hold"/>
                                        <p:tgtEl>
                                          <p:spTgt spid="36"/>
                                        </p:tgtEl>
                                        <p:attrNameLst>
                                          <p:attrName>ppt_w</p:attrName>
                                        </p:attrNameLst>
                                      </p:cBhvr>
                                      <p:tavLst>
                                        <p:tav tm="0">
                                          <p:val>
                                            <p:strVal val="#ppt_w/10"/>
                                          </p:val>
                                        </p:tav>
                                        <p:tav tm="50000">
                                          <p:val>
                                            <p:strVal val="#ppt_w+.01"/>
                                          </p:val>
                                        </p:tav>
                                        <p:tav tm="100000">
                                          <p:val>
                                            <p:strVal val="#ppt_w"/>
                                          </p:val>
                                        </p:tav>
                                      </p:tavLst>
                                    </p:anim>
                                    <p:animEffect transition="in" filter="fade">
                                      <p:cBhvr>
                                        <p:cTn id="76" dur="500" tmFilter="0,0; .5, 1; 1, 1"/>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50" grpId="0" animBg="1"/>
      <p:bldP spid="33" grpId="0" animBg="1"/>
      <p:bldP spid="36" grpId="0" animBg="1"/>
      <p:bldP spid="4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a:bodyPr>
          <a:lstStyle/>
          <a:p>
            <a:pPr algn="l"/>
            <a:r>
              <a:rPr lang="en-US" smtClean="0">
                <a:solidFill>
                  <a:srgbClr val="FF0000"/>
                </a:solidFill>
              </a:rPr>
              <a:t>Tài </a:t>
            </a:r>
            <a:r>
              <a:rPr lang="en-US" smtClean="0">
                <a:solidFill>
                  <a:srgbClr val="FF0000"/>
                </a:solidFill>
              </a:rPr>
              <a:t>Nguyên </a:t>
            </a:r>
            <a:endParaRPr lang="en-US" smtClean="0">
              <a:solidFill>
                <a:srgbClr val="FF0000"/>
              </a:solidFill>
            </a:endParaRPr>
          </a:p>
          <a:p>
            <a:pPr algn="l"/>
            <a:r>
              <a:rPr lang="en-US" smtClean="0">
                <a:solidFill>
                  <a:srgbClr val="FF0000"/>
                </a:solidFill>
              </a:rPr>
              <a:t>Khoáng </a:t>
            </a:r>
            <a:r>
              <a:rPr lang="en-US" smtClean="0">
                <a:solidFill>
                  <a:srgbClr val="FF0000"/>
                </a:solidFill>
              </a:rPr>
              <a:t>Sản</a:t>
            </a:r>
          </a:p>
          <a:p>
            <a:pPr algn="l"/>
            <a:endParaRPr lang="en-US" smtClean="0">
              <a:solidFill>
                <a:srgbClr val="FFFF00"/>
              </a:solidFill>
            </a:endParaRPr>
          </a:p>
          <a:p>
            <a:pPr algn="l"/>
            <a:r>
              <a:rPr lang="en-US" smtClean="0">
                <a:solidFill>
                  <a:srgbClr val="FFFF00"/>
                </a:solidFill>
              </a:rPr>
              <a:t>Sản </a:t>
            </a:r>
            <a:r>
              <a:rPr lang="en-US" smtClean="0">
                <a:solidFill>
                  <a:srgbClr val="FFFF00"/>
                </a:solidFill>
              </a:rPr>
              <a:t>phẩm</a:t>
            </a:r>
          </a:p>
          <a:p>
            <a:pPr algn="l"/>
            <a:r>
              <a:rPr lang="en-US" b="1" smtClean="0">
                <a:solidFill>
                  <a:srgbClr val="FFFF00"/>
                </a:solidFill>
              </a:rPr>
              <a:t>công </a:t>
            </a:r>
            <a:r>
              <a:rPr lang="en-US" b="1" smtClean="0">
                <a:solidFill>
                  <a:srgbClr val="FFFF00"/>
                </a:solidFill>
              </a:rPr>
              <a:t>nghiệp</a:t>
            </a:r>
            <a:endParaRPr lang="en-US" b="1" smtClean="0">
              <a:solidFill>
                <a:srgbClr val="FFFF00"/>
              </a:solidFill>
            </a:endParaRPr>
          </a:p>
          <a:p>
            <a:pPr algn="l"/>
            <a:r>
              <a:rPr lang="en-US" b="1" smtClean="0"/>
              <a:t>Sản phẩm </a:t>
            </a:r>
          </a:p>
          <a:p>
            <a:pPr algn="l"/>
            <a:r>
              <a:rPr lang="en-US" b="1" smtClean="0"/>
              <a:t>nông nghiệp</a:t>
            </a:r>
            <a:endParaRPr lang="vi-VN" b="1"/>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642919"/>
            <a:ext cx="9144000" cy="1323439"/>
          </a:xfrm>
          <a:prstGeom prst="rect">
            <a:avLst/>
          </a:prstGeom>
          <a:noFill/>
        </p:spPr>
        <p:txBody>
          <a:bodyPr wrap="square" rtlCol="0">
            <a:spAutoFit/>
          </a:bodyPr>
          <a:lstStyle/>
          <a:p>
            <a:pPr lvl="0"/>
            <a:r>
              <a:rPr lang="en-US" sz="4000" b="1" smtClean="0">
                <a:ln>
                  <a:solidFill>
                    <a:srgbClr val="FF0000"/>
                  </a:solidFill>
                </a:ln>
              </a:rPr>
              <a:t>Câu 13b: </a:t>
            </a:r>
            <a:r>
              <a:rPr lang="en-US" sz="4000" smtClean="0"/>
              <a:t>Liên Bang Nga</a:t>
            </a:r>
            <a:endParaRPr lang="vi-VN" sz="4000" b="1" smtClean="0">
              <a:ln>
                <a:solidFill>
                  <a:srgbClr val="FF0000"/>
                </a:solidFill>
              </a:ln>
            </a:endParaRPr>
          </a:p>
          <a:p>
            <a:pPr lvl="0"/>
            <a:endParaRPr lang="vi-VN" sz="4000" b="1">
              <a:ln>
                <a:solidFill>
                  <a:srgbClr val="FF0000"/>
                </a:solidFill>
              </a:ln>
            </a:endParaRPr>
          </a:p>
        </p:txBody>
      </p:sp>
      <p:cxnSp>
        <p:nvCxnSpPr>
          <p:cNvPr id="11" name="Straight Connector 10"/>
          <p:cNvCxnSpPr/>
          <p:nvPr/>
        </p:nvCxnSpPr>
        <p:spPr>
          <a:xfrm rot="5400000">
            <a:off x="-2392367"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0" y="6858000"/>
            <a:ext cx="3428992"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857356" y="2071678"/>
            <a:ext cx="7286644" cy="1200329"/>
          </a:xfrm>
          <a:prstGeom prst="rect">
            <a:avLst/>
          </a:prstGeom>
          <a:solidFill>
            <a:srgbClr val="00B0F0"/>
          </a:solidFill>
        </p:spPr>
        <p:txBody>
          <a:bodyPr wrap="square" rtlCol="0">
            <a:spAutoFit/>
          </a:bodyPr>
          <a:lstStyle/>
          <a:p>
            <a:pPr lvl="0"/>
            <a:r>
              <a:rPr lang="en-US" sz="3600" b="1" smtClean="0">
                <a:solidFill>
                  <a:srgbClr val="FF0000"/>
                </a:solidFill>
              </a:rPr>
              <a:t>Dầu mỏ, khí tự nhiên, than đá, quặng sắt, rừng tai-ga, ..</a:t>
            </a:r>
            <a:endParaRPr lang="vi-VN" sz="3600" b="1" smtClean="0">
              <a:ln>
                <a:solidFill>
                  <a:srgbClr val="FF0000"/>
                </a:solidFill>
              </a:ln>
              <a:solidFill>
                <a:srgbClr val="FF0000"/>
              </a:solidFill>
            </a:endParaRPr>
          </a:p>
        </p:txBody>
      </p:sp>
      <p:grpSp>
        <p:nvGrpSpPr>
          <p:cNvPr id="4" name="Group 52"/>
          <p:cNvGrpSpPr/>
          <p:nvPr/>
        </p:nvGrpSpPr>
        <p:grpSpPr>
          <a:xfrm>
            <a:off x="-36512" y="2071678"/>
            <a:ext cx="9146382" cy="4787910"/>
            <a:chOff x="-1588" y="2071678"/>
            <a:chExt cx="9146382" cy="4787910"/>
          </a:xfrm>
        </p:grpSpPr>
        <p:cxnSp>
          <p:nvCxnSpPr>
            <p:cNvPr id="54" name="Straight Connector 53"/>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55" name="Straight Connector 54"/>
            <p:cNvCxnSpPr/>
            <p:nvPr/>
          </p:nvCxnSpPr>
          <p:spPr>
            <a:xfrm rot="5400000">
              <a:off x="-2393955"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56" name="Straight Connector 55"/>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7" name="Straight Connector 56"/>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8" name="Straight Connector 57"/>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cxnSp>
        <p:nvCxnSpPr>
          <p:cNvPr id="27" name="Straight Connector 26"/>
          <p:cNvCxnSpPr/>
          <p:nvPr/>
        </p:nvCxnSpPr>
        <p:spPr>
          <a:xfrm>
            <a:off x="0" y="1376076"/>
            <a:ext cx="1857356" cy="695602"/>
          </a:xfrm>
          <a:prstGeom prst="line">
            <a:avLst/>
          </a:prstGeom>
        </p:spPr>
        <p:style>
          <a:lnRef idx="3">
            <a:schemeClr val="dk1"/>
          </a:lnRef>
          <a:fillRef idx="0">
            <a:schemeClr val="dk1"/>
          </a:fillRef>
          <a:effectRef idx="2">
            <a:schemeClr val="dk1"/>
          </a:effectRef>
          <a:fontRef idx="minor">
            <a:schemeClr val="tx1"/>
          </a:fontRef>
        </p:style>
      </p:cxnSp>
      <p:sp>
        <p:nvSpPr>
          <p:cNvPr id="35" name="TextBox 34"/>
          <p:cNvSpPr txBox="1"/>
          <p:nvPr/>
        </p:nvSpPr>
        <p:spPr>
          <a:xfrm>
            <a:off x="1857356" y="4643446"/>
            <a:ext cx="7286644" cy="1200329"/>
          </a:xfrm>
          <a:prstGeom prst="rect">
            <a:avLst/>
          </a:prstGeom>
          <a:solidFill>
            <a:srgbClr val="002060"/>
          </a:solidFill>
        </p:spPr>
        <p:txBody>
          <a:bodyPr wrap="square" rtlCol="0">
            <a:spAutoFit/>
          </a:bodyPr>
          <a:lstStyle/>
          <a:p>
            <a:r>
              <a:rPr lang="en-US" sz="3600" b="1" smtClean="0"/>
              <a:t>Lúa mì, ngô, khoai tây, lợn, bò, gia cầm, ..</a:t>
            </a:r>
            <a:endParaRPr lang="vi-VN" sz="3600" b="1">
              <a:solidFill>
                <a:srgbClr val="FF0000"/>
              </a:solidFill>
            </a:endParaRPr>
          </a:p>
        </p:txBody>
      </p:sp>
      <p:sp>
        <p:nvSpPr>
          <p:cNvPr id="36" name="TextBox 35"/>
          <p:cNvSpPr txBox="1"/>
          <p:nvPr/>
        </p:nvSpPr>
        <p:spPr>
          <a:xfrm>
            <a:off x="1857356" y="3429000"/>
            <a:ext cx="7286644" cy="1200329"/>
          </a:xfrm>
          <a:prstGeom prst="rect">
            <a:avLst/>
          </a:prstGeom>
          <a:solidFill>
            <a:srgbClr val="FFC000"/>
          </a:solidFill>
        </p:spPr>
        <p:txBody>
          <a:bodyPr wrap="square" rtlCol="0">
            <a:spAutoFit/>
          </a:bodyPr>
          <a:lstStyle/>
          <a:p>
            <a:r>
              <a:rPr lang="en-US" sz="3600" b="1" smtClean="0"/>
              <a:t>Máy móc, thiết bị, phương tiện giao thông,…</a:t>
            </a:r>
            <a:endParaRPr lang="vi-VN" sz="36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iterate type="lt">
                                    <p:tmPct val="0"/>
                                  </p:iterate>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iterate type="lt">
                                    <p:tmPct val="0"/>
                                  </p:iterate>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iterate type="lt">
                                    <p:tmPct val="0"/>
                                  </p:iterate>
                                  <p:childTnLst>
                                    <p:set>
                                      <p:cBhvr>
                                        <p:cTn id="20" dur="1" fill="hold">
                                          <p:stCondLst>
                                            <p:cond delay="0"/>
                                          </p:stCondLst>
                                        </p:cTn>
                                        <p:tgtEl>
                                          <p:spTgt spid="3">
                                            <p:txEl>
                                              <p:pRg st="3" end="3"/>
                                            </p:txEl>
                                          </p:spTgt>
                                        </p:tgtEl>
                                        <p:attrNameLst>
                                          <p:attrName>style.visibility</p:attrName>
                                        </p:attrNameLst>
                                      </p:cBhvr>
                                      <p:to>
                                        <p:strVal val="visible"/>
                                      </p:to>
                                    </p:set>
                                    <p:animScale>
                                      <p:cBhvr>
                                        <p:cTn id="21"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3" end="3"/>
                                            </p:txEl>
                                          </p:spTgt>
                                        </p:tgtEl>
                                        <p:attrNameLst>
                                          <p:attrName>ppt_x</p:attrName>
                                          <p:attrName>ppt_y</p:attrName>
                                        </p:attrNameLst>
                                      </p:cBhvr>
                                    </p:animMotion>
                                    <p:animEffect transition="in" filter="fade">
                                      <p:cBhvr>
                                        <p:cTn id="23" dur="1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nodeType="clickEffect">
                                  <p:stCondLst>
                                    <p:cond delay="0"/>
                                  </p:stCondLst>
                                  <p:iterate type="lt">
                                    <p:tmPct val="0"/>
                                  </p:iterate>
                                  <p:childTnLst>
                                    <p:set>
                                      <p:cBhvr>
                                        <p:cTn id="27" dur="1" fill="hold">
                                          <p:stCondLst>
                                            <p:cond delay="0"/>
                                          </p:stCondLst>
                                        </p:cTn>
                                        <p:tgtEl>
                                          <p:spTgt spid="3">
                                            <p:txEl>
                                              <p:pRg st="4" end="4"/>
                                            </p:txEl>
                                          </p:spTgt>
                                        </p:tgtEl>
                                        <p:attrNameLst>
                                          <p:attrName>style.visibility</p:attrName>
                                        </p:attrNameLst>
                                      </p:cBhvr>
                                      <p:to>
                                        <p:strVal val="visible"/>
                                      </p:to>
                                    </p:set>
                                    <p:animScale>
                                      <p:cBhvr>
                                        <p:cTn id="28"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xEl>
                                              <p:pRg st="4" end="4"/>
                                            </p:txEl>
                                          </p:spTgt>
                                        </p:tgtEl>
                                        <p:attrNameLst>
                                          <p:attrName>ppt_x</p:attrName>
                                          <p:attrName>ppt_y</p:attrName>
                                        </p:attrNameLst>
                                      </p:cBhvr>
                                    </p:animMotion>
                                    <p:animEffect transition="in" filter="fade">
                                      <p:cBhvr>
                                        <p:cTn id="30" dur="10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nodeType="clickEffect">
                                  <p:stCondLst>
                                    <p:cond delay="0"/>
                                  </p:stCondLst>
                                  <p:iterate type="lt">
                                    <p:tmPct val="0"/>
                                  </p:iterate>
                                  <p:childTnLst>
                                    <p:set>
                                      <p:cBhvr>
                                        <p:cTn id="34" dur="1" fill="hold">
                                          <p:stCondLst>
                                            <p:cond delay="0"/>
                                          </p:stCondLst>
                                        </p:cTn>
                                        <p:tgtEl>
                                          <p:spTgt spid="3">
                                            <p:txEl>
                                              <p:pRg st="5" end="5"/>
                                            </p:txEl>
                                          </p:spTgt>
                                        </p:tgtEl>
                                        <p:attrNameLst>
                                          <p:attrName>style.visibility</p:attrName>
                                        </p:attrNameLst>
                                      </p:cBhvr>
                                      <p:to>
                                        <p:strVal val="visible"/>
                                      </p:to>
                                    </p:set>
                                    <p:animScale>
                                      <p:cBhvr>
                                        <p:cTn id="35"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3">
                                            <p:txEl>
                                              <p:pRg st="5" end="5"/>
                                            </p:txEl>
                                          </p:spTgt>
                                        </p:tgtEl>
                                        <p:attrNameLst>
                                          <p:attrName>ppt_x</p:attrName>
                                          <p:attrName>ppt_y</p:attrName>
                                        </p:attrNameLst>
                                      </p:cBhvr>
                                    </p:animMotion>
                                    <p:animEffect transition="in" filter="fade">
                                      <p:cBhvr>
                                        <p:cTn id="37" dur="1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nodeType="clickEffect">
                                  <p:stCondLst>
                                    <p:cond delay="0"/>
                                  </p:stCondLst>
                                  <p:iterate type="lt">
                                    <p:tmPct val="0"/>
                                  </p:iterate>
                                  <p:childTnLst>
                                    <p:set>
                                      <p:cBhvr>
                                        <p:cTn id="41" dur="1" fill="hold">
                                          <p:stCondLst>
                                            <p:cond delay="0"/>
                                          </p:stCondLst>
                                        </p:cTn>
                                        <p:tgtEl>
                                          <p:spTgt spid="3">
                                            <p:txEl>
                                              <p:pRg st="6" end="6"/>
                                            </p:txEl>
                                          </p:spTgt>
                                        </p:tgtEl>
                                        <p:attrNameLst>
                                          <p:attrName>style.visibility</p:attrName>
                                        </p:attrNameLst>
                                      </p:cBhvr>
                                      <p:to>
                                        <p:strVal val="visible"/>
                                      </p:to>
                                    </p:set>
                                    <p:animScale>
                                      <p:cBhvr>
                                        <p:cTn id="42" dur="1000" decel="50000" fill="hold">
                                          <p:stCondLst>
                                            <p:cond delay="0"/>
                                          </p:stCondLst>
                                        </p:cTn>
                                        <p:tgtEl>
                                          <p:spTgt spid="3">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3">
                                            <p:txEl>
                                              <p:pRg st="6" end="6"/>
                                            </p:txEl>
                                          </p:spTgt>
                                        </p:tgtEl>
                                        <p:attrNameLst>
                                          <p:attrName>ppt_x</p:attrName>
                                          <p:attrName>ppt_y</p:attrName>
                                        </p:attrNameLst>
                                      </p:cBhvr>
                                    </p:animMotion>
                                    <p:animEffect transition="in" filter="fade">
                                      <p:cBhvr>
                                        <p:cTn id="44" dur="10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4" presetClass="entr" presetSubtype="0" fill="hold" grpId="0" nodeType="clickEffect">
                                  <p:stCondLst>
                                    <p:cond delay="0"/>
                                  </p:stCondLst>
                                  <p:childTnLst>
                                    <p:set>
                                      <p:cBhvr>
                                        <p:cTn id="48" dur="1" fill="hold">
                                          <p:stCondLst>
                                            <p:cond delay="0"/>
                                          </p:stCondLst>
                                        </p:cTn>
                                        <p:tgtEl>
                                          <p:spTgt spid="28"/>
                                        </p:tgtEl>
                                        <p:attrNameLst>
                                          <p:attrName>style.visibility</p:attrName>
                                        </p:attrNameLst>
                                      </p:cBhvr>
                                      <p:to>
                                        <p:strVal val="visible"/>
                                      </p:to>
                                    </p:set>
                                    <p:anim to="" calcmode="lin" valueType="num">
                                      <p:cBhvr>
                                        <p:cTn id="49" dur="1" fill="hold"/>
                                        <p:tgtEl>
                                          <p:spTgt spid="28"/>
                                        </p:tgtEl>
                                        <p:attrNameLst>
                                          <p:attrName/>
                                        </p:attrNameLst>
                                      </p:cBhvr>
                                    </p:anim>
                                  </p:childTnLst>
                                </p:cTn>
                              </p:par>
                            </p:childTnLst>
                          </p:cTn>
                        </p:par>
                      </p:childTnLst>
                    </p:cTn>
                  </p:par>
                  <p:par>
                    <p:cTn id="50" fill="hold">
                      <p:stCondLst>
                        <p:cond delay="indefinite"/>
                      </p:stCondLst>
                      <p:childTnLst>
                        <p:par>
                          <p:cTn id="51" fill="hold">
                            <p:stCondLst>
                              <p:cond delay="0"/>
                            </p:stCondLst>
                            <p:childTnLst>
                              <p:par>
                                <p:cTn id="52" presetID="41" presetClass="entr" presetSubtype="0" fill="hold" grpId="0" nodeType="clickEffect">
                                  <p:stCondLst>
                                    <p:cond delay="0"/>
                                  </p:stCondLst>
                                  <p:iterate type="lt">
                                    <p:tmPct val="10000"/>
                                  </p:iterate>
                                  <p:childTnLst>
                                    <p:set>
                                      <p:cBhvr>
                                        <p:cTn id="53" dur="1" fill="hold">
                                          <p:stCondLst>
                                            <p:cond delay="0"/>
                                          </p:stCondLst>
                                        </p:cTn>
                                        <p:tgtEl>
                                          <p:spTgt spid="36"/>
                                        </p:tgtEl>
                                        <p:attrNameLst>
                                          <p:attrName>style.visibility</p:attrName>
                                        </p:attrNameLst>
                                      </p:cBhvr>
                                      <p:to>
                                        <p:strVal val="visible"/>
                                      </p:to>
                                    </p:set>
                                    <p:anim calcmode="lin" valueType="num">
                                      <p:cBhvr>
                                        <p:cTn id="54" dur="500" fill="hold"/>
                                        <p:tgtEl>
                                          <p:spTgt spid="36"/>
                                        </p:tgtEl>
                                        <p:attrNameLst>
                                          <p:attrName>ppt_x</p:attrName>
                                        </p:attrNameLst>
                                      </p:cBhvr>
                                      <p:tavLst>
                                        <p:tav tm="0">
                                          <p:val>
                                            <p:strVal val="#ppt_x"/>
                                          </p:val>
                                        </p:tav>
                                        <p:tav tm="50000">
                                          <p:val>
                                            <p:strVal val="#ppt_x+.1"/>
                                          </p:val>
                                        </p:tav>
                                        <p:tav tm="100000">
                                          <p:val>
                                            <p:strVal val="#ppt_x"/>
                                          </p:val>
                                        </p:tav>
                                      </p:tavLst>
                                    </p:anim>
                                    <p:anim calcmode="lin" valueType="num">
                                      <p:cBhvr>
                                        <p:cTn id="55" dur="500" fill="hold"/>
                                        <p:tgtEl>
                                          <p:spTgt spid="36"/>
                                        </p:tgtEl>
                                        <p:attrNameLst>
                                          <p:attrName>ppt_y</p:attrName>
                                        </p:attrNameLst>
                                      </p:cBhvr>
                                      <p:tavLst>
                                        <p:tav tm="0">
                                          <p:val>
                                            <p:strVal val="#ppt_y"/>
                                          </p:val>
                                        </p:tav>
                                        <p:tav tm="100000">
                                          <p:val>
                                            <p:strVal val="#ppt_y"/>
                                          </p:val>
                                        </p:tav>
                                      </p:tavLst>
                                    </p:anim>
                                    <p:anim calcmode="lin" valueType="num">
                                      <p:cBhvr>
                                        <p:cTn id="56" dur="500" fill="hold"/>
                                        <p:tgtEl>
                                          <p:spTgt spid="36"/>
                                        </p:tgtEl>
                                        <p:attrNameLst>
                                          <p:attrName>ppt_h</p:attrName>
                                        </p:attrNameLst>
                                      </p:cBhvr>
                                      <p:tavLst>
                                        <p:tav tm="0">
                                          <p:val>
                                            <p:strVal val="#ppt_h/10"/>
                                          </p:val>
                                        </p:tav>
                                        <p:tav tm="50000">
                                          <p:val>
                                            <p:strVal val="#ppt_h+.01"/>
                                          </p:val>
                                        </p:tav>
                                        <p:tav tm="100000">
                                          <p:val>
                                            <p:strVal val="#ppt_h"/>
                                          </p:val>
                                        </p:tav>
                                      </p:tavLst>
                                    </p:anim>
                                    <p:anim calcmode="lin" valueType="num">
                                      <p:cBhvr>
                                        <p:cTn id="57" dur="500" fill="hold"/>
                                        <p:tgtEl>
                                          <p:spTgt spid="36"/>
                                        </p:tgtEl>
                                        <p:attrNameLst>
                                          <p:attrName>ppt_w</p:attrName>
                                        </p:attrNameLst>
                                      </p:cBhvr>
                                      <p:tavLst>
                                        <p:tav tm="0">
                                          <p:val>
                                            <p:strVal val="#ppt_w/10"/>
                                          </p:val>
                                        </p:tav>
                                        <p:tav tm="50000">
                                          <p:val>
                                            <p:strVal val="#ppt_w+.01"/>
                                          </p:val>
                                        </p:tav>
                                        <p:tav tm="100000">
                                          <p:val>
                                            <p:strVal val="#ppt_w"/>
                                          </p:val>
                                        </p:tav>
                                      </p:tavLst>
                                    </p:anim>
                                    <p:animEffect transition="in" filter="fade">
                                      <p:cBhvr>
                                        <p:cTn id="58" dur="500" tmFilter="0,0; .5, 1; 1, 1"/>
                                        <p:tgtEl>
                                          <p:spTgt spid="36"/>
                                        </p:tgtEl>
                                      </p:cBhvr>
                                    </p:animEffect>
                                  </p:childTnLst>
                                </p:cTn>
                              </p:par>
                            </p:childTnLst>
                          </p:cTn>
                        </p:par>
                      </p:childTnLst>
                    </p:cTn>
                  </p:par>
                  <p:par>
                    <p:cTn id="59" fill="hold">
                      <p:stCondLst>
                        <p:cond delay="indefinite"/>
                      </p:stCondLst>
                      <p:childTnLst>
                        <p:par>
                          <p:cTn id="60" fill="hold">
                            <p:stCondLst>
                              <p:cond delay="0"/>
                            </p:stCondLst>
                            <p:childTnLst>
                              <p:par>
                                <p:cTn id="61" presetID="41" presetClass="entr" presetSubtype="0" fill="hold" grpId="0" nodeType="clickEffect">
                                  <p:stCondLst>
                                    <p:cond delay="0"/>
                                  </p:stCondLst>
                                  <p:iterate type="lt">
                                    <p:tmPct val="10000"/>
                                  </p:iterate>
                                  <p:childTnLst>
                                    <p:set>
                                      <p:cBhvr>
                                        <p:cTn id="62" dur="1" fill="hold">
                                          <p:stCondLst>
                                            <p:cond delay="0"/>
                                          </p:stCondLst>
                                        </p:cTn>
                                        <p:tgtEl>
                                          <p:spTgt spid="35"/>
                                        </p:tgtEl>
                                        <p:attrNameLst>
                                          <p:attrName>style.visibility</p:attrName>
                                        </p:attrNameLst>
                                      </p:cBhvr>
                                      <p:to>
                                        <p:strVal val="visible"/>
                                      </p:to>
                                    </p:set>
                                    <p:anim calcmode="lin" valueType="num">
                                      <p:cBhvr>
                                        <p:cTn id="63" dur="500" fill="hold"/>
                                        <p:tgtEl>
                                          <p:spTgt spid="35"/>
                                        </p:tgtEl>
                                        <p:attrNameLst>
                                          <p:attrName>ppt_x</p:attrName>
                                        </p:attrNameLst>
                                      </p:cBhvr>
                                      <p:tavLst>
                                        <p:tav tm="0">
                                          <p:val>
                                            <p:strVal val="#ppt_x"/>
                                          </p:val>
                                        </p:tav>
                                        <p:tav tm="50000">
                                          <p:val>
                                            <p:strVal val="#ppt_x+.1"/>
                                          </p:val>
                                        </p:tav>
                                        <p:tav tm="100000">
                                          <p:val>
                                            <p:strVal val="#ppt_x"/>
                                          </p:val>
                                        </p:tav>
                                      </p:tavLst>
                                    </p:anim>
                                    <p:anim calcmode="lin" valueType="num">
                                      <p:cBhvr>
                                        <p:cTn id="64" dur="500" fill="hold"/>
                                        <p:tgtEl>
                                          <p:spTgt spid="35"/>
                                        </p:tgtEl>
                                        <p:attrNameLst>
                                          <p:attrName>ppt_y</p:attrName>
                                        </p:attrNameLst>
                                      </p:cBhvr>
                                      <p:tavLst>
                                        <p:tav tm="0">
                                          <p:val>
                                            <p:strVal val="#ppt_y"/>
                                          </p:val>
                                        </p:tav>
                                        <p:tav tm="100000">
                                          <p:val>
                                            <p:strVal val="#ppt_y"/>
                                          </p:val>
                                        </p:tav>
                                      </p:tavLst>
                                    </p:anim>
                                    <p:anim calcmode="lin" valueType="num">
                                      <p:cBhvr>
                                        <p:cTn id="65" dur="500" fill="hold"/>
                                        <p:tgtEl>
                                          <p:spTgt spid="35"/>
                                        </p:tgtEl>
                                        <p:attrNameLst>
                                          <p:attrName>ppt_h</p:attrName>
                                        </p:attrNameLst>
                                      </p:cBhvr>
                                      <p:tavLst>
                                        <p:tav tm="0">
                                          <p:val>
                                            <p:strVal val="#ppt_h/10"/>
                                          </p:val>
                                        </p:tav>
                                        <p:tav tm="50000">
                                          <p:val>
                                            <p:strVal val="#ppt_h+.01"/>
                                          </p:val>
                                        </p:tav>
                                        <p:tav tm="100000">
                                          <p:val>
                                            <p:strVal val="#ppt_h"/>
                                          </p:val>
                                        </p:tav>
                                      </p:tavLst>
                                    </p:anim>
                                    <p:anim calcmode="lin" valueType="num">
                                      <p:cBhvr>
                                        <p:cTn id="66" dur="500" fill="hold"/>
                                        <p:tgtEl>
                                          <p:spTgt spid="35"/>
                                        </p:tgtEl>
                                        <p:attrNameLst>
                                          <p:attrName>ppt_w</p:attrName>
                                        </p:attrNameLst>
                                      </p:cBhvr>
                                      <p:tavLst>
                                        <p:tav tm="0">
                                          <p:val>
                                            <p:strVal val="#ppt_w/10"/>
                                          </p:val>
                                        </p:tav>
                                        <p:tav tm="50000">
                                          <p:val>
                                            <p:strVal val="#ppt_w+.01"/>
                                          </p:val>
                                        </p:tav>
                                        <p:tav tm="100000">
                                          <p:val>
                                            <p:strVal val="#ppt_w"/>
                                          </p:val>
                                        </p:tav>
                                      </p:tavLst>
                                    </p:anim>
                                    <p:animEffect transition="in" filter="fade">
                                      <p:cBhvr>
                                        <p:cTn id="67" dur="500" tmFilter="0,0; .5, 1; 1, 1"/>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5" grpId="0" animBg="1"/>
      <p:bldP spid="3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a:bodyPr>
          <a:lstStyle/>
          <a:p>
            <a:pPr algn="l"/>
            <a:r>
              <a:rPr lang="en-US" sz="3600" smtClean="0"/>
              <a:t>Vị trí</a:t>
            </a:r>
          </a:p>
          <a:p>
            <a:pPr algn="l"/>
            <a:r>
              <a:rPr lang="en-US" sz="3600" smtClean="0"/>
              <a:t>Thủ đô</a:t>
            </a:r>
          </a:p>
          <a:p>
            <a:pPr algn="l"/>
            <a:r>
              <a:rPr lang="en-US" sz="3600" smtClean="0"/>
              <a:t>Diện tích</a:t>
            </a:r>
          </a:p>
          <a:p>
            <a:pPr algn="l"/>
            <a:r>
              <a:rPr lang="en-US" sz="3600" smtClean="0"/>
              <a:t>Dân cư</a:t>
            </a:r>
          </a:p>
          <a:p>
            <a:pPr algn="l"/>
            <a:r>
              <a:rPr lang="en-US" sz="3600" smtClean="0"/>
              <a:t>Khí hậu</a:t>
            </a: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642919"/>
            <a:ext cx="9144000" cy="1323439"/>
          </a:xfrm>
          <a:prstGeom prst="rect">
            <a:avLst/>
          </a:prstGeom>
          <a:noFill/>
        </p:spPr>
        <p:txBody>
          <a:bodyPr wrap="square" rtlCol="0">
            <a:spAutoFit/>
          </a:bodyPr>
          <a:lstStyle/>
          <a:p>
            <a:pPr lvl="0"/>
            <a:r>
              <a:rPr lang="en-US" sz="4000" b="1" smtClean="0">
                <a:ln>
                  <a:solidFill>
                    <a:srgbClr val="FF0000"/>
                  </a:solidFill>
                </a:ln>
              </a:rPr>
              <a:t>Câu 14a: Pháp</a:t>
            </a:r>
            <a:endParaRPr lang="vi-VN" sz="4000" b="1" smtClean="0">
              <a:ln>
                <a:solidFill>
                  <a:srgbClr val="FF0000"/>
                </a:solidFill>
              </a:ln>
            </a:endParaRPr>
          </a:p>
          <a:p>
            <a:pPr lvl="0"/>
            <a:endParaRPr lang="vi-VN" sz="4000" b="1">
              <a:ln>
                <a:solidFill>
                  <a:srgbClr val="FF0000"/>
                </a:solidFill>
              </a:ln>
            </a:endParaRPr>
          </a:p>
        </p:txBody>
      </p:sp>
      <p:cxnSp>
        <p:nvCxnSpPr>
          <p:cNvPr id="11" name="Straight Connector 10"/>
          <p:cNvCxnSpPr/>
          <p:nvPr/>
        </p:nvCxnSpPr>
        <p:spPr>
          <a:xfrm rot="5400000">
            <a:off x="-2392367"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0" y="6858000"/>
            <a:ext cx="3428992"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857356" y="2071678"/>
            <a:ext cx="7286644" cy="646331"/>
          </a:xfrm>
          <a:prstGeom prst="rect">
            <a:avLst/>
          </a:prstGeom>
          <a:solidFill>
            <a:srgbClr val="00B0F0"/>
          </a:solidFill>
        </p:spPr>
        <p:txBody>
          <a:bodyPr wrap="square" rtlCol="0">
            <a:spAutoFit/>
          </a:bodyPr>
          <a:lstStyle/>
          <a:p>
            <a:pPr lvl="0"/>
            <a:r>
              <a:rPr lang="en-US" sz="3600" b="1" smtClean="0"/>
              <a:t>Nằm ở tây Âu, giáp biển.</a:t>
            </a:r>
            <a:endParaRPr lang="vi-VN" sz="3600" b="1" smtClean="0">
              <a:ln>
                <a:solidFill>
                  <a:srgbClr val="FF0000"/>
                </a:solidFill>
              </a:ln>
            </a:endParaRPr>
          </a:p>
        </p:txBody>
      </p:sp>
      <p:sp>
        <p:nvSpPr>
          <p:cNvPr id="50" name="TextBox 49"/>
          <p:cNvSpPr txBox="1"/>
          <p:nvPr/>
        </p:nvSpPr>
        <p:spPr>
          <a:xfrm>
            <a:off x="1928794" y="3354173"/>
            <a:ext cx="7215206" cy="646331"/>
          </a:xfrm>
          <a:prstGeom prst="rect">
            <a:avLst/>
          </a:prstGeom>
          <a:solidFill>
            <a:srgbClr val="002060"/>
          </a:solidFill>
        </p:spPr>
        <p:txBody>
          <a:bodyPr wrap="square" rtlCol="0">
            <a:spAutoFit/>
          </a:bodyPr>
          <a:lstStyle/>
          <a:p>
            <a:r>
              <a:rPr lang="en-US" sz="3600" b="1" smtClean="0"/>
              <a:t> Diện tích đồng bằng lớn</a:t>
            </a:r>
            <a:endParaRPr lang="vi-VN" sz="3600" b="1">
              <a:solidFill>
                <a:srgbClr val="FF0000"/>
              </a:solidFill>
            </a:endParaRPr>
          </a:p>
        </p:txBody>
      </p:sp>
      <p:grpSp>
        <p:nvGrpSpPr>
          <p:cNvPr id="4" name="Group 52"/>
          <p:cNvGrpSpPr/>
          <p:nvPr/>
        </p:nvGrpSpPr>
        <p:grpSpPr>
          <a:xfrm>
            <a:off x="-2382" y="2070090"/>
            <a:ext cx="9146382" cy="4787910"/>
            <a:chOff x="-1588" y="2071678"/>
            <a:chExt cx="9146382" cy="4787910"/>
          </a:xfrm>
        </p:grpSpPr>
        <p:cxnSp>
          <p:nvCxnSpPr>
            <p:cNvPr id="54" name="Straight Connector 53"/>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55" name="Straight Connector 54"/>
            <p:cNvCxnSpPr/>
            <p:nvPr/>
          </p:nvCxnSpPr>
          <p:spPr>
            <a:xfrm rot="5400000">
              <a:off x="-2393955"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56" name="Straight Connector 55"/>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7" name="Straight Connector 56"/>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8" name="Straight Connector 57"/>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grpSp>
        <p:nvGrpSpPr>
          <p:cNvPr id="5" name="Group 52"/>
          <p:cNvGrpSpPr/>
          <p:nvPr/>
        </p:nvGrpSpPr>
        <p:grpSpPr>
          <a:xfrm>
            <a:off x="-1588" y="1357298"/>
            <a:ext cx="9147970" cy="5500702"/>
            <a:chOff x="-3176" y="2071678"/>
            <a:chExt cx="9147970" cy="4787910"/>
          </a:xfrm>
        </p:grpSpPr>
        <p:cxnSp>
          <p:nvCxnSpPr>
            <p:cNvPr id="20" name="Straight Connector 19"/>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22" name="Straight Connector 21"/>
            <p:cNvCxnSpPr/>
            <p:nvPr/>
          </p:nvCxnSpPr>
          <p:spPr>
            <a:xfrm rot="5400000">
              <a:off x="-2395543" y="4465633"/>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3" name="Straight Connector 22"/>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24" name="Straight Connector 23"/>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25" name="Straight Connector 24"/>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cxnSp>
        <p:nvCxnSpPr>
          <p:cNvPr id="27" name="Straight Connector 26"/>
          <p:cNvCxnSpPr/>
          <p:nvPr/>
        </p:nvCxnSpPr>
        <p:spPr>
          <a:xfrm>
            <a:off x="0" y="1357298"/>
            <a:ext cx="1857356" cy="714380"/>
          </a:xfrm>
          <a:prstGeom prst="line">
            <a:avLst/>
          </a:prstGeom>
        </p:spPr>
        <p:style>
          <a:lnRef idx="3">
            <a:schemeClr val="dk1"/>
          </a:lnRef>
          <a:fillRef idx="0">
            <a:schemeClr val="dk1"/>
          </a:fillRef>
          <a:effectRef idx="2">
            <a:schemeClr val="dk1"/>
          </a:effectRef>
          <a:fontRef idx="minor">
            <a:schemeClr val="tx1"/>
          </a:fontRef>
        </p:style>
      </p:cxnSp>
      <p:sp>
        <p:nvSpPr>
          <p:cNvPr id="33" name="TextBox 32"/>
          <p:cNvSpPr txBox="1"/>
          <p:nvPr/>
        </p:nvSpPr>
        <p:spPr>
          <a:xfrm>
            <a:off x="1857356" y="4071942"/>
            <a:ext cx="7286644" cy="646331"/>
          </a:xfrm>
          <a:prstGeom prst="rect">
            <a:avLst/>
          </a:prstGeom>
          <a:solidFill>
            <a:srgbClr val="00B0F0"/>
          </a:solidFill>
        </p:spPr>
        <p:txBody>
          <a:bodyPr wrap="square" rtlCol="0">
            <a:spAutoFit/>
          </a:bodyPr>
          <a:lstStyle/>
          <a:p>
            <a:r>
              <a:rPr lang="en-US" sz="3600" b="1" smtClean="0"/>
              <a:t>--- </a:t>
            </a:r>
            <a:endParaRPr lang="vi-VN" sz="3600" b="1">
              <a:solidFill>
                <a:srgbClr val="FF0000"/>
              </a:solidFill>
            </a:endParaRPr>
          </a:p>
        </p:txBody>
      </p:sp>
      <p:sp>
        <p:nvSpPr>
          <p:cNvPr id="36" name="TextBox 35"/>
          <p:cNvSpPr txBox="1"/>
          <p:nvPr/>
        </p:nvSpPr>
        <p:spPr>
          <a:xfrm>
            <a:off x="1857356" y="4714884"/>
            <a:ext cx="7286644" cy="646331"/>
          </a:xfrm>
          <a:prstGeom prst="rect">
            <a:avLst/>
          </a:prstGeom>
          <a:solidFill>
            <a:srgbClr val="FFC000"/>
          </a:solidFill>
        </p:spPr>
        <p:txBody>
          <a:bodyPr wrap="square" rtlCol="0">
            <a:spAutoFit/>
          </a:bodyPr>
          <a:lstStyle/>
          <a:p>
            <a:r>
              <a:rPr lang="en-US" sz="3600" b="1" smtClean="0"/>
              <a:t>Ôn hòa</a:t>
            </a:r>
            <a:endParaRPr lang="vi-VN" sz="3600" b="1">
              <a:solidFill>
                <a:srgbClr val="FF0000"/>
              </a:solidFill>
            </a:endParaRPr>
          </a:p>
        </p:txBody>
      </p:sp>
      <p:sp>
        <p:nvSpPr>
          <p:cNvPr id="49" name="TextBox 48"/>
          <p:cNvSpPr txBox="1"/>
          <p:nvPr/>
        </p:nvSpPr>
        <p:spPr>
          <a:xfrm>
            <a:off x="1928794" y="2643182"/>
            <a:ext cx="4214842" cy="646331"/>
          </a:xfrm>
          <a:prstGeom prst="rect">
            <a:avLst/>
          </a:prstGeom>
          <a:noFill/>
        </p:spPr>
        <p:txBody>
          <a:bodyPr wrap="square" rtlCol="0">
            <a:spAutoFit/>
          </a:bodyPr>
          <a:lstStyle/>
          <a:p>
            <a:r>
              <a:rPr lang="en-US" sz="3200" b="1" smtClean="0"/>
              <a:t> </a:t>
            </a:r>
            <a:r>
              <a:rPr lang="en-US" sz="3600" b="1" smtClean="0"/>
              <a:t> Pa-ri</a:t>
            </a:r>
            <a:endParaRPr lang="vi-VN" sz="36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iterate type="lt">
                                    <p:tmPct val="0"/>
                                  </p:iterate>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iterate type="lt">
                                    <p:tmPct val="0"/>
                                  </p:iterate>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iterate type="lt">
                                    <p:tmPct val="0"/>
                                  </p:iterate>
                                  <p:childTnLst>
                                    <p:set>
                                      <p:cBhvr>
                                        <p:cTn id="20" dur="1" fill="hold">
                                          <p:stCondLst>
                                            <p:cond delay="0"/>
                                          </p:stCondLst>
                                        </p:cTn>
                                        <p:tgtEl>
                                          <p:spTgt spid="3">
                                            <p:txEl>
                                              <p:pRg st="2" end="2"/>
                                            </p:txEl>
                                          </p:spTgt>
                                        </p:tgtEl>
                                        <p:attrNameLst>
                                          <p:attrName>style.visibility</p:attrName>
                                        </p:attrNameLst>
                                      </p:cBhvr>
                                      <p:to>
                                        <p:strVal val="visible"/>
                                      </p:to>
                                    </p:set>
                                    <p:animScale>
                                      <p:cBhvr>
                                        <p:cTn id="21"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2" end="2"/>
                                            </p:txEl>
                                          </p:spTgt>
                                        </p:tgtEl>
                                        <p:attrNameLst>
                                          <p:attrName>ppt_x</p:attrName>
                                          <p:attrName>ppt_y</p:attrName>
                                        </p:attrNameLst>
                                      </p:cBhvr>
                                    </p:animMotion>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nodeType="clickEffect">
                                  <p:stCondLst>
                                    <p:cond delay="0"/>
                                  </p:stCondLst>
                                  <p:iterate type="lt">
                                    <p:tmPct val="0"/>
                                  </p:iterate>
                                  <p:childTnLst>
                                    <p:set>
                                      <p:cBhvr>
                                        <p:cTn id="27" dur="1" fill="hold">
                                          <p:stCondLst>
                                            <p:cond delay="0"/>
                                          </p:stCondLst>
                                        </p:cTn>
                                        <p:tgtEl>
                                          <p:spTgt spid="3">
                                            <p:txEl>
                                              <p:pRg st="3" end="3"/>
                                            </p:txEl>
                                          </p:spTgt>
                                        </p:tgtEl>
                                        <p:attrNameLst>
                                          <p:attrName>style.visibility</p:attrName>
                                        </p:attrNameLst>
                                      </p:cBhvr>
                                      <p:to>
                                        <p:strVal val="visible"/>
                                      </p:to>
                                    </p:set>
                                    <p:animScale>
                                      <p:cBhvr>
                                        <p:cTn id="28"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xEl>
                                              <p:pRg st="3" end="3"/>
                                            </p:txEl>
                                          </p:spTgt>
                                        </p:tgtEl>
                                        <p:attrNameLst>
                                          <p:attrName>ppt_x</p:attrName>
                                          <p:attrName>ppt_y</p:attrName>
                                        </p:attrNameLst>
                                      </p:cBhvr>
                                    </p:animMotion>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nodeType="clickEffect">
                                  <p:stCondLst>
                                    <p:cond delay="0"/>
                                  </p:stCondLst>
                                  <p:iterate type="lt">
                                    <p:tmPct val="0"/>
                                  </p:iterate>
                                  <p:childTnLst>
                                    <p:set>
                                      <p:cBhvr>
                                        <p:cTn id="34" dur="1" fill="hold">
                                          <p:stCondLst>
                                            <p:cond delay="0"/>
                                          </p:stCondLst>
                                        </p:cTn>
                                        <p:tgtEl>
                                          <p:spTgt spid="3">
                                            <p:txEl>
                                              <p:pRg st="4" end="4"/>
                                            </p:txEl>
                                          </p:spTgt>
                                        </p:tgtEl>
                                        <p:attrNameLst>
                                          <p:attrName>style.visibility</p:attrName>
                                        </p:attrNameLst>
                                      </p:cBhvr>
                                      <p:to>
                                        <p:strVal val="visible"/>
                                      </p:to>
                                    </p:set>
                                    <p:animScale>
                                      <p:cBhvr>
                                        <p:cTn id="35"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3">
                                            <p:txEl>
                                              <p:pRg st="4" end="4"/>
                                            </p:txEl>
                                          </p:spTgt>
                                        </p:tgtEl>
                                        <p:attrNameLst>
                                          <p:attrName>ppt_x</p:attrName>
                                          <p:attrName>ppt_y</p:attrName>
                                        </p:attrNameLst>
                                      </p:cBhvr>
                                    </p:animMotion>
                                    <p:animEffect transition="in" filter="fade">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28"/>
                                        </p:tgtEl>
                                        <p:attrNameLst>
                                          <p:attrName>style.visibility</p:attrName>
                                        </p:attrNameLst>
                                      </p:cBhvr>
                                      <p:to>
                                        <p:strVal val="visible"/>
                                      </p:to>
                                    </p:set>
                                    <p:anim to="" calcmode="lin" valueType="num">
                                      <p:cBhvr>
                                        <p:cTn id="42" dur="1" fill="hold"/>
                                        <p:tgtEl>
                                          <p:spTgt spid="28"/>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grpId="0" nodeType="clickEffect">
                                  <p:stCondLst>
                                    <p:cond delay="0"/>
                                  </p:stCondLst>
                                  <p:childTnLst>
                                    <p:set>
                                      <p:cBhvr>
                                        <p:cTn id="46" dur="1" fill="hold">
                                          <p:stCondLst>
                                            <p:cond delay="0"/>
                                          </p:stCondLst>
                                        </p:cTn>
                                        <p:tgtEl>
                                          <p:spTgt spid="49"/>
                                        </p:tgtEl>
                                        <p:attrNameLst>
                                          <p:attrName>style.visibility</p:attrName>
                                        </p:attrNameLst>
                                      </p:cBhvr>
                                      <p:to>
                                        <p:strVal val="visible"/>
                                      </p:to>
                                    </p:set>
                                    <p:anim to="" calcmode="lin" valueType="num">
                                      <p:cBhvr>
                                        <p:cTn id="47" dur="1" fill="hold"/>
                                        <p:tgtEl>
                                          <p:spTgt spid="49"/>
                                        </p:tgtEl>
                                        <p:attrNameLst>
                                          <p:attrName/>
                                        </p:attrNameLst>
                                      </p:cBhvr>
                                    </p:anim>
                                  </p:childTnLst>
                                </p:cTn>
                              </p:par>
                            </p:childTnLst>
                          </p:cTn>
                        </p:par>
                      </p:childTnLst>
                    </p:cTn>
                  </p:par>
                  <p:par>
                    <p:cTn id="48" fill="hold">
                      <p:stCondLst>
                        <p:cond delay="indefinite"/>
                      </p:stCondLst>
                      <p:childTnLst>
                        <p:par>
                          <p:cTn id="49" fill="hold">
                            <p:stCondLst>
                              <p:cond delay="0"/>
                            </p:stCondLst>
                            <p:childTnLst>
                              <p:par>
                                <p:cTn id="50" presetID="41" presetClass="entr" presetSubtype="0" fill="hold" grpId="0" nodeType="clickEffect">
                                  <p:stCondLst>
                                    <p:cond delay="0"/>
                                  </p:stCondLst>
                                  <p:iterate type="lt">
                                    <p:tmPct val="10000"/>
                                  </p:iterate>
                                  <p:childTnLst>
                                    <p:set>
                                      <p:cBhvr>
                                        <p:cTn id="51" dur="1" fill="hold">
                                          <p:stCondLst>
                                            <p:cond delay="0"/>
                                          </p:stCondLst>
                                        </p:cTn>
                                        <p:tgtEl>
                                          <p:spTgt spid="50"/>
                                        </p:tgtEl>
                                        <p:attrNameLst>
                                          <p:attrName>style.visibility</p:attrName>
                                        </p:attrNameLst>
                                      </p:cBhvr>
                                      <p:to>
                                        <p:strVal val="visible"/>
                                      </p:to>
                                    </p:set>
                                    <p:anim calcmode="lin" valueType="num">
                                      <p:cBhvr>
                                        <p:cTn id="52" dur="500" fill="hold"/>
                                        <p:tgtEl>
                                          <p:spTgt spid="50"/>
                                        </p:tgtEl>
                                        <p:attrNameLst>
                                          <p:attrName>ppt_x</p:attrName>
                                        </p:attrNameLst>
                                      </p:cBhvr>
                                      <p:tavLst>
                                        <p:tav tm="0">
                                          <p:val>
                                            <p:strVal val="#ppt_x"/>
                                          </p:val>
                                        </p:tav>
                                        <p:tav tm="50000">
                                          <p:val>
                                            <p:strVal val="#ppt_x+.1"/>
                                          </p:val>
                                        </p:tav>
                                        <p:tav tm="100000">
                                          <p:val>
                                            <p:strVal val="#ppt_x"/>
                                          </p:val>
                                        </p:tav>
                                      </p:tavLst>
                                    </p:anim>
                                    <p:anim calcmode="lin" valueType="num">
                                      <p:cBhvr>
                                        <p:cTn id="53" dur="500" fill="hold"/>
                                        <p:tgtEl>
                                          <p:spTgt spid="50"/>
                                        </p:tgtEl>
                                        <p:attrNameLst>
                                          <p:attrName>ppt_y</p:attrName>
                                        </p:attrNameLst>
                                      </p:cBhvr>
                                      <p:tavLst>
                                        <p:tav tm="0">
                                          <p:val>
                                            <p:strVal val="#ppt_y"/>
                                          </p:val>
                                        </p:tav>
                                        <p:tav tm="100000">
                                          <p:val>
                                            <p:strVal val="#ppt_y"/>
                                          </p:val>
                                        </p:tav>
                                      </p:tavLst>
                                    </p:anim>
                                    <p:anim calcmode="lin" valueType="num">
                                      <p:cBhvr>
                                        <p:cTn id="54" dur="500" fill="hold"/>
                                        <p:tgtEl>
                                          <p:spTgt spid="50"/>
                                        </p:tgtEl>
                                        <p:attrNameLst>
                                          <p:attrName>ppt_h</p:attrName>
                                        </p:attrNameLst>
                                      </p:cBhvr>
                                      <p:tavLst>
                                        <p:tav tm="0">
                                          <p:val>
                                            <p:strVal val="#ppt_h/10"/>
                                          </p:val>
                                        </p:tav>
                                        <p:tav tm="50000">
                                          <p:val>
                                            <p:strVal val="#ppt_h+.01"/>
                                          </p:val>
                                        </p:tav>
                                        <p:tav tm="100000">
                                          <p:val>
                                            <p:strVal val="#ppt_h"/>
                                          </p:val>
                                        </p:tav>
                                      </p:tavLst>
                                    </p:anim>
                                    <p:anim calcmode="lin" valueType="num">
                                      <p:cBhvr>
                                        <p:cTn id="55" dur="500" fill="hold"/>
                                        <p:tgtEl>
                                          <p:spTgt spid="50"/>
                                        </p:tgtEl>
                                        <p:attrNameLst>
                                          <p:attrName>ppt_w</p:attrName>
                                        </p:attrNameLst>
                                      </p:cBhvr>
                                      <p:tavLst>
                                        <p:tav tm="0">
                                          <p:val>
                                            <p:strVal val="#ppt_w/10"/>
                                          </p:val>
                                        </p:tav>
                                        <p:tav tm="50000">
                                          <p:val>
                                            <p:strVal val="#ppt_w+.01"/>
                                          </p:val>
                                        </p:tav>
                                        <p:tav tm="100000">
                                          <p:val>
                                            <p:strVal val="#ppt_w"/>
                                          </p:val>
                                        </p:tav>
                                      </p:tavLst>
                                    </p:anim>
                                    <p:animEffect transition="in" filter="fade">
                                      <p:cBhvr>
                                        <p:cTn id="56" dur="500" tmFilter="0,0; .5, 1; 1, 1"/>
                                        <p:tgtEl>
                                          <p:spTgt spid="50"/>
                                        </p:tgtEl>
                                      </p:cBhvr>
                                    </p:animEffect>
                                  </p:childTnLst>
                                </p:cTn>
                              </p:par>
                            </p:childTnLst>
                          </p:cTn>
                        </p:par>
                      </p:childTnLst>
                    </p:cTn>
                  </p:par>
                  <p:par>
                    <p:cTn id="57" fill="hold">
                      <p:stCondLst>
                        <p:cond delay="indefinite"/>
                      </p:stCondLst>
                      <p:childTnLst>
                        <p:par>
                          <p:cTn id="58" fill="hold">
                            <p:stCondLst>
                              <p:cond delay="0"/>
                            </p:stCondLst>
                            <p:childTnLst>
                              <p:par>
                                <p:cTn id="59" presetID="41" presetClass="entr" presetSubtype="0" fill="hold" grpId="0" nodeType="clickEffect">
                                  <p:stCondLst>
                                    <p:cond delay="0"/>
                                  </p:stCondLst>
                                  <p:iterate type="lt">
                                    <p:tmPct val="10000"/>
                                  </p:iterate>
                                  <p:childTnLst>
                                    <p:set>
                                      <p:cBhvr>
                                        <p:cTn id="60" dur="1" fill="hold">
                                          <p:stCondLst>
                                            <p:cond delay="0"/>
                                          </p:stCondLst>
                                        </p:cTn>
                                        <p:tgtEl>
                                          <p:spTgt spid="33"/>
                                        </p:tgtEl>
                                        <p:attrNameLst>
                                          <p:attrName>style.visibility</p:attrName>
                                        </p:attrNameLst>
                                      </p:cBhvr>
                                      <p:to>
                                        <p:strVal val="visible"/>
                                      </p:to>
                                    </p:set>
                                    <p:anim calcmode="lin" valueType="num">
                                      <p:cBhvr>
                                        <p:cTn id="61" dur="500" fill="hold"/>
                                        <p:tgtEl>
                                          <p:spTgt spid="33"/>
                                        </p:tgtEl>
                                        <p:attrNameLst>
                                          <p:attrName>ppt_x</p:attrName>
                                        </p:attrNameLst>
                                      </p:cBhvr>
                                      <p:tavLst>
                                        <p:tav tm="0">
                                          <p:val>
                                            <p:strVal val="#ppt_x"/>
                                          </p:val>
                                        </p:tav>
                                        <p:tav tm="50000">
                                          <p:val>
                                            <p:strVal val="#ppt_x+.1"/>
                                          </p:val>
                                        </p:tav>
                                        <p:tav tm="100000">
                                          <p:val>
                                            <p:strVal val="#ppt_x"/>
                                          </p:val>
                                        </p:tav>
                                      </p:tavLst>
                                    </p:anim>
                                    <p:anim calcmode="lin" valueType="num">
                                      <p:cBhvr>
                                        <p:cTn id="62" dur="500" fill="hold"/>
                                        <p:tgtEl>
                                          <p:spTgt spid="33"/>
                                        </p:tgtEl>
                                        <p:attrNameLst>
                                          <p:attrName>ppt_y</p:attrName>
                                        </p:attrNameLst>
                                      </p:cBhvr>
                                      <p:tavLst>
                                        <p:tav tm="0">
                                          <p:val>
                                            <p:strVal val="#ppt_y"/>
                                          </p:val>
                                        </p:tav>
                                        <p:tav tm="100000">
                                          <p:val>
                                            <p:strVal val="#ppt_y"/>
                                          </p:val>
                                        </p:tav>
                                      </p:tavLst>
                                    </p:anim>
                                    <p:anim calcmode="lin" valueType="num">
                                      <p:cBhvr>
                                        <p:cTn id="63" dur="500" fill="hold"/>
                                        <p:tgtEl>
                                          <p:spTgt spid="33"/>
                                        </p:tgtEl>
                                        <p:attrNameLst>
                                          <p:attrName>ppt_h</p:attrName>
                                        </p:attrNameLst>
                                      </p:cBhvr>
                                      <p:tavLst>
                                        <p:tav tm="0">
                                          <p:val>
                                            <p:strVal val="#ppt_h/10"/>
                                          </p:val>
                                        </p:tav>
                                        <p:tav tm="50000">
                                          <p:val>
                                            <p:strVal val="#ppt_h+.01"/>
                                          </p:val>
                                        </p:tav>
                                        <p:tav tm="100000">
                                          <p:val>
                                            <p:strVal val="#ppt_h"/>
                                          </p:val>
                                        </p:tav>
                                      </p:tavLst>
                                    </p:anim>
                                    <p:anim calcmode="lin" valueType="num">
                                      <p:cBhvr>
                                        <p:cTn id="64" dur="500" fill="hold"/>
                                        <p:tgtEl>
                                          <p:spTgt spid="33"/>
                                        </p:tgtEl>
                                        <p:attrNameLst>
                                          <p:attrName>ppt_w</p:attrName>
                                        </p:attrNameLst>
                                      </p:cBhvr>
                                      <p:tavLst>
                                        <p:tav tm="0">
                                          <p:val>
                                            <p:strVal val="#ppt_w/10"/>
                                          </p:val>
                                        </p:tav>
                                        <p:tav tm="50000">
                                          <p:val>
                                            <p:strVal val="#ppt_w+.01"/>
                                          </p:val>
                                        </p:tav>
                                        <p:tav tm="100000">
                                          <p:val>
                                            <p:strVal val="#ppt_w"/>
                                          </p:val>
                                        </p:tav>
                                      </p:tavLst>
                                    </p:anim>
                                    <p:animEffect transition="in" filter="fade">
                                      <p:cBhvr>
                                        <p:cTn id="65" dur="500" tmFilter="0,0; .5, 1; 1, 1"/>
                                        <p:tgtEl>
                                          <p:spTgt spid="33"/>
                                        </p:tgtEl>
                                      </p:cBhvr>
                                    </p:animEffect>
                                  </p:childTnLst>
                                </p:cTn>
                              </p:par>
                            </p:childTnLst>
                          </p:cTn>
                        </p:par>
                      </p:childTnLst>
                    </p:cTn>
                  </p:par>
                  <p:par>
                    <p:cTn id="66" fill="hold">
                      <p:stCondLst>
                        <p:cond delay="indefinite"/>
                      </p:stCondLst>
                      <p:childTnLst>
                        <p:par>
                          <p:cTn id="67" fill="hold">
                            <p:stCondLst>
                              <p:cond delay="0"/>
                            </p:stCondLst>
                            <p:childTnLst>
                              <p:par>
                                <p:cTn id="68" presetID="41" presetClass="entr" presetSubtype="0" fill="hold" grpId="0" nodeType="clickEffect">
                                  <p:stCondLst>
                                    <p:cond delay="0"/>
                                  </p:stCondLst>
                                  <p:iterate type="lt">
                                    <p:tmPct val="10000"/>
                                  </p:iterate>
                                  <p:childTnLst>
                                    <p:set>
                                      <p:cBhvr>
                                        <p:cTn id="69" dur="1" fill="hold">
                                          <p:stCondLst>
                                            <p:cond delay="0"/>
                                          </p:stCondLst>
                                        </p:cTn>
                                        <p:tgtEl>
                                          <p:spTgt spid="36"/>
                                        </p:tgtEl>
                                        <p:attrNameLst>
                                          <p:attrName>style.visibility</p:attrName>
                                        </p:attrNameLst>
                                      </p:cBhvr>
                                      <p:to>
                                        <p:strVal val="visible"/>
                                      </p:to>
                                    </p:set>
                                    <p:anim calcmode="lin" valueType="num">
                                      <p:cBhvr>
                                        <p:cTn id="70" dur="500" fill="hold"/>
                                        <p:tgtEl>
                                          <p:spTgt spid="36"/>
                                        </p:tgtEl>
                                        <p:attrNameLst>
                                          <p:attrName>ppt_x</p:attrName>
                                        </p:attrNameLst>
                                      </p:cBhvr>
                                      <p:tavLst>
                                        <p:tav tm="0">
                                          <p:val>
                                            <p:strVal val="#ppt_x"/>
                                          </p:val>
                                        </p:tav>
                                        <p:tav tm="50000">
                                          <p:val>
                                            <p:strVal val="#ppt_x+.1"/>
                                          </p:val>
                                        </p:tav>
                                        <p:tav tm="100000">
                                          <p:val>
                                            <p:strVal val="#ppt_x"/>
                                          </p:val>
                                        </p:tav>
                                      </p:tavLst>
                                    </p:anim>
                                    <p:anim calcmode="lin" valueType="num">
                                      <p:cBhvr>
                                        <p:cTn id="71" dur="500" fill="hold"/>
                                        <p:tgtEl>
                                          <p:spTgt spid="36"/>
                                        </p:tgtEl>
                                        <p:attrNameLst>
                                          <p:attrName>ppt_y</p:attrName>
                                        </p:attrNameLst>
                                      </p:cBhvr>
                                      <p:tavLst>
                                        <p:tav tm="0">
                                          <p:val>
                                            <p:strVal val="#ppt_y"/>
                                          </p:val>
                                        </p:tav>
                                        <p:tav tm="100000">
                                          <p:val>
                                            <p:strVal val="#ppt_y"/>
                                          </p:val>
                                        </p:tav>
                                      </p:tavLst>
                                    </p:anim>
                                    <p:anim calcmode="lin" valueType="num">
                                      <p:cBhvr>
                                        <p:cTn id="72" dur="500" fill="hold"/>
                                        <p:tgtEl>
                                          <p:spTgt spid="36"/>
                                        </p:tgtEl>
                                        <p:attrNameLst>
                                          <p:attrName>ppt_h</p:attrName>
                                        </p:attrNameLst>
                                      </p:cBhvr>
                                      <p:tavLst>
                                        <p:tav tm="0">
                                          <p:val>
                                            <p:strVal val="#ppt_h/10"/>
                                          </p:val>
                                        </p:tav>
                                        <p:tav tm="50000">
                                          <p:val>
                                            <p:strVal val="#ppt_h+.01"/>
                                          </p:val>
                                        </p:tav>
                                        <p:tav tm="100000">
                                          <p:val>
                                            <p:strVal val="#ppt_h"/>
                                          </p:val>
                                        </p:tav>
                                      </p:tavLst>
                                    </p:anim>
                                    <p:anim calcmode="lin" valueType="num">
                                      <p:cBhvr>
                                        <p:cTn id="73" dur="500" fill="hold"/>
                                        <p:tgtEl>
                                          <p:spTgt spid="36"/>
                                        </p:tgtEl>
                                        <p:attrNameLst>
                                          <p:attrName>ppt_w</p:attrName>
                                        </p:attrNameLst>
                                      </p:cBhvr>
                                      <p:tavLst>
                                        <p:tav tm="0">
                                          <p:val>
                                            <p:strVal val="#ppt_w/10"/>
                                          </p:val>
                                        </p:tav>
                                        <p:tav tm="50000">
                                          <p:val>
                                            <p:strVal val="#ppt_w+.01"/>
                                          </p:val>
                                        </p:tav>
                                        <p:tav tm="100000">
                                          <p:val>
                                            <p:strVal val="#ppt_w"/>
                                          </p:val>
                                        </p:tav>
                                      </p:tavLst>
                                    </p:anim>
                                    <p:animEffect transition="in" filter="fade">
                                      <p:cBhvr>
                                        <p:cTn id="74" dur="500" tmFilter="0,0; .5, 1; 1, 1"/>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50" grpId="0" animBg="1"/>
      <p:bldP spid="33" grpId="0" animBg="1"/>
      <p:bldP spid="36" grpId="0" animBg="1"/>
      <p:bldP spid="4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a:bodyPr>
          <a:lstStyle/>
          <a:p>
            <a:pPr algn="l"/>
            <a:r>
              <a:rPr lang="en-US" sz="3600" smtClean="0">
                <a:solidFill>
                  <a:srgbClr val="FF0000"/>
                </a:solidFill>
              </a:rPr>
              <a:t>TN </a:t>
            </a:r>
          </a:p>
          <a:p>
            <a:pPr algn="l"/>
            <a:r>
              <a:rPr lang="en-US" sz="3600" smtClean="0">
                <a:solidFill>
                  <a:srgbClr val="FF0000"/>
                </a:solidFill>
              </a:rPr>
              <a:t>KSản</a:t>
            </a:r>
          </a:p>
          <a:p>
            <a:pPr algn="l"/>
            <a:r>
              <a:rPr lang="en-US" sz="3600" smtClean="0">
                <a:solidFill>
                  <a:srgbClr val="FFFF00"/>
                </a:solidFill>
              </a:rPr>
              <a:t>Sản phẩm</a:t>
            </a:r>
          </a:p>
          <a:p>
            <a:pPr algn="l"/>
            <a:r>
              <a:rPr lang="en-US" b="1" smtClean="0">
                <a:solidFill>
                  <a:srgbClr val="FFFF00"/>
                </a:solidFill>
              </a:rPr>
              <a:t>công nghiệp</a:t>
            </a:r>
          </a:p>
          <a:p>
            <a:pPr algn="l"/>
            <a:endParaRPr lang="en-US" b="1" smtClean="0"/>
          </a:p>
          <a:p>
            <a:pPr algn="l"/>
            <a:r>
              <a:rPr lang="en-US" b="1" smtClean="0"/>
              <a:t>Sản phẩm </a:t>
            </a:r>
          </a:p>
          <a:p>
            <a:pPr algn="l"/>
            <a:r>
              <a:rPr lang="en-US" b="1" smtClean="0"/>
              <a:t>nông nghiệp</a:t>
            </a:r>
            <a:endParaRPr lang="vi-VN" b="1"/>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642919"/>
            <a:ext cx="9144000" cy="1323439"/>
          </a:xfrm>
          <a:prstGeom prst="rect">
            <a:avLst/>
          </a:prstGeom>
          <a:noFill/>
        </p:spPr>
        <p:txBody>
          <a:bodyPr wrap="square" rtlCol="0">
            <a:spAutoFit/>
          </a:bodyPr>
          <a:lstStyle/>
          <a:p>
            <a:pPr lvl="0"/>
            <a:r>
              <a:rPr lang="en-US" sz="4000" b="1" smtClean="0">
                <a:ln>
                  <a:solidFill>
                    <a:srgbClr val="FF0000"/>
                  </a:solidFill>
                </a:ln>
              </a:rPr>
              <a:t>Câu 14b: Pháp</a:t>
            </a:r>
            <a:endParaRPr lang="vi-VN" sz="4000" b="1" smtClean="0">
              <a:ln>
                <a:solidFill>
                  <a:srgbClr val="FF0000"/>
                </a:solidFill>
              </a:ln>
            </a:endParaRPr>
          </a:p>
          <a:p>
            <a:pPr lvl="0"/>
            <a:endParaRPr lang="vi-VN" sz="4000" b="1">
              <a:ln>
                <a:solidFill>
                  <a:srgbClr val="FF0000"/>
                </a:solidFill>
              </a:ln>
            </a:endParaRPr>
          </a:p>
        </p:txBody>
      </p:sp>
      <p:cxnSp>
        <p:nvCxnSpPr>
          <p:cNvPr id="11" name="Straight Connector 10"/>
          <p:cNvCxnSpPr/>
          <p:nvPr/>
        </p:nvCxnSpPr>
        <p:spPr>
          <a:xfrm rot="5400000">
            <a:off x="-2392367"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0" y="6858000"/>
            <a:ext cx="3428992"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857356" y="2071678"/>
            <a:ext cx="7286644" cy="1200329"/>
          </a:xfrm>
          <a:prstGeom prst="rect">
            <a:avLst/>
          </a:prstGeom>
          <a:solidFill>
            <a:srgbClr val="00B0F0"/>
          </a:solidFill>
        </p:spPr>
        <p:txBody>
          <a:bodyPr wrap="square" rtlCol="0">
            <a:spAutoFit/>
          </a:bodyPr>
          <a:lstStyle/>
          <a:p>
            <a:pPr lvl="0"/>
            <a:r>
              <a:rPr lang="en-US" sz="3600" b="1" smtClean="0">
                <a:solidFill>
                  <a:srgbClr val="FF0000"/>
                </a:solidFill>
              </a:rPr>
              <a:t>Dầu mỏ, khí tự nhiên, than đá, quặng sắt, rừng tai-ga, ..</a:t>
            </a:r>
            <a:endParaRPr lang="vi-VN" sz="3600" b="1" smtClean="0">
              <a:ln>
                <a:solidFill>
                  <a:srgbClr val="FF0000"/>
                </a:solidFill>
              </a:ln>
              <a:solidFill>
                <a:srgbClr val="FF0000"/>
              </a:solidFill>
            </a:endParaRPr>
          </a:p>
        </p:txBody>
      </p:sp>
      <p:grpSp>
        <p:nvGrpSpPr>
          <p:cNvPr id="4" name="Group 52"/>
          <p:cNvGrpSpPr/>
          <p:nvPr/>
        </p:nvGrpSpPr>
        <p:grpSpPr>
          <a:xfrm>
            <a:off x="-2382" y="2070090"/>
            <a:ext cx="9146382" cy="4787910"/>
            <a:chOff x="-1588" y="2071678"/>
            <a:chExt cx="9146382" cy="4787910"/>
          </a:xfrm>
        </p:grpSpPr>
        <p:cxnSp>
          <p:nvCxnSpPr>
            <p:cNvPr id="54" name="Straight Connector 53"/>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55" name="Straight Connector 54"/>
            <p:cNvCxnSpPr/>
            <p:nvPr/>
          </p:nvCxnSpPr>
          <p:spPr>
            <a:xfrm rot="5400000">
              <a:off x="-2393955"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56" name="Straight Connector 55"/>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7" name="Straight Connector 56"/>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8" name="Straight Connector 57"/>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grpSp>
        <p:nvGrpSpPr>
          <p:cNvPr id="5" name="Group 52"/>
          <p:cNvGrpSpPr/>
          <p:nvPr/>
        </p:nvGrpSpPr>
        <p:grpSpPr>
          <a:xfrm>
            <a:off x="-1588" y="1357298"/>
            <a:ext cx="9147970" cy="5500702"/>
            <a:chOff x="-3176" y="2071678"/>
            <a:chExt cx="9147970" cy="4787910"/>
          </a:xfrm>
        </p:grpSpPr>
        <p:cxnSp>
          <p:nvCxnSpPr>
            <p:cNvPr id="20" name="Straight Connector 19"/>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22" name="Straight Connector 21"/>
            <p:cNvCxnSpPr/>
            <p:nvPr/>
          </p:nvCxnSpPr>
          <p:spPr>
            <a:xfrm rot="5400000">
              <a:off x="-2395543" y="4465633"/>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3" name="Straight Connector 22"/>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24" name="Straight Connector 23"/>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25" name="Straight Connector 24"/>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cxnSp>
        <p:nvCxnSpPr>
          <p:cNvPr id="27" name="Straight Connector 26"/>
          <p:cNvCxnSpPr/>
          <p:nvPr/>
        </p:nvCxnSpPr>
        <p:spPr>
          <a:xfrm>
            <a:off x="0" y="1372464"/>
            <a:ext cx="1857356" cy="699214"/>
          </a:xfrm>
          <a:prstGeom prst="line">
            <a:avLst/>
          </a:prstGeom>
        </p:spPr>
        <p:style>
          <a:lnRef idx="3">
            <a:schemeClr val="dk1"/>
          </a:lnRef>
          <a:fillRef idx="0">
            <a:schemeClr val="dk1"/>
          </a:fillRef>
          <a:effectRef idx="2">
            <a:schemeClr val="dk1"/>
          </a:effectRef>
          <a:fontRef idx="minor">
            <a:schemeClr val="tx1"/>
          </a:fontRef>
        </p:style>
      </p:cxnSp>
      <p:sp>
        <p:nvSpPr>
          <p:cNvPr id="35" name="TextBox 34"/>
          <p:cNvSpPr txBox="1"/>
          <p:nvPr/>
        </p:nvSpPr>
        <p:spPr>
          <a:xfrm>
            <a:off x="1857356" y="5286388"/>
            <a:ext cx="7286644" cy="1200329"/>
          </a:xfrm>
          <a:prstGeom prst="rect">
            <a:avLst/>
          </a:prstGeom>
          <a:solidFill>
            <a:srgbClr val="002060"/>
          </a:solidFill>
        </p:spPr>
        <p:txBody>
          <a:bodyPr wrap="square" rtlCol="0">
            <a:spAutoFit/>
          </a:bodyPr>
          <a:lstStyle/>
          <a:p>
            <a:r>
              <a:rPr lang="en-US" sz="3600" b="1" smtClean="0"/>
              <a:t>Lúa mì, khoai tây, củ cải, đường, nho và chăn nuôi bò lấy thịt, sữa, …</a:t>
            </a:r>
            <a:endParaRPr lang="vi-VN" sz="3600" b="1">
              <a:solidFill>
                <a:srgbClr val="FF0000"/>
              </a:solidFill>
            </a:endParaRPr>
          </a:p>
        </p:txBody>
      </p:sp>
      <p:sp>
        <p:nvSpPr>
          <p:cNvPr id="36" name="TextBox 35"/>
          <p:cNvSpPr txBox="1"/>
          <p:nvPr/>
        </p:nvSpPr>
        <p:spPr>
          <a:xfrm>
            <a:off x="1857356" y="3429000"/>
            <a:ext cx="7286644" cy="1754326"/>
          </a:xfrm>
          <a:prstGeom prst="rect">
            <a:avLst/>
          </a:prstGeom>
          <a:solidFill>
            <a:srgbClr val="FFC000"/>
          </a:solidFill>
        </p:spPr>
        <p:txBody>
          <a:bodyPr wrap="square" rtlCol="0">
            <a:spAutoFit/>
          </a:bodyPr>
          <a:lstStyle/>
          <a:p>
            <a:r>
              <a:rPr lang="en-US" sz="3600" b="1" smtClean="0"/>
              <a:t>Máy móc, thiết bị, phương tiện giao thông, vải, quần áo, mĩ phẩm, thữ phẩm, dược phẩm,..</a:t>
            </a:r>
            <a:endParaRPr lang="vi-VN" sz="36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iterate type="lt">
                                    <p:tmPct val="0"/>
                                  </p:iterate>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iterate type="lt">
                                    <p:tmPct val="0"/>
                                  </p:iterate>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iterate type="lt">
                                    <p:tmPct val="0"/>
                                  </p:iterate>
                                  <p:childTnLst>
                                    <p:set>
                                      <p:cBhvr>
                                        <p:cTn id="20" dur="1" fill="hold">
                                          <p:stCondLst>
                                            <p:cond delay="0"/>
                                          </p:stCondLst>
                                        </p:cTn>
                                        <p:tgtEl>
                                          <p:spTgt spid="3">
                                            <p:txEl>
                                              <p:pRg st="2" end="2"/>
                                            </p:txEl>
                                          </p:spTgt>
                                        </p:tgtEl>
                                        <p:attrNameLst>
                                          <p:attrName>style.visibility</p:attrName>
                                        </p:attrNameLst>
                                      </p:cBhvr>
                                      <p:to>
                                        <p:strVal val="visible"/>
                                      </p:to>
                                    </p:set>
                                    <p:animScale>
                                      <p:cBhvr>
                                        <p:cTn id="21"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2" end="2"/>
                                            </p:txEl>
                                          </p:spTgt>
                                        </p:tgtEl>
                                        <p:attrNameLst>
                                          <p:attrName>ppt_x</p:attrName>
                                          <p:attrName>ppt_y</p:attrName>
                                        </p:attrNameLst>
                                      </p:cBhvr>
                                    </p:animMotion>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nodeType="clickEffect">
                                  <p:stCondLst>
                                    <p:cond delay="0"/>
                                  </p:stCondLst>
                                  <p:iterate type="lt">
                                    <p:tmPct val="0"/>
                                  </p:iterate>
                                  <p:childTnLst>
                                    <p:set>
                                      <p:cBhvr>
                                        <p:cTn id="27" dur="1" fill="hold">
                                          <p:stCondLst>
                                            <p:cond delay="0"/>
                                          </p:stCondLst>
                                        </p:cTn>
                                        <p:tgtEl>
                                          <p:spTgt spid="3">
                                            <p:txEl>
                                              <p:pRg st="3" end="3"/>
                                            </p:txEl>
                                          </p:spTgt>
                                        </p:tgtEl>
                                        <p:attrNameLst>
                                          <p:attrName>style.visibility</p:attrName>
                                        </p:attrNameLst>
                                      </p:cBhvr>
                                      <p:to>
                                        <p:strVal val="visible"/>
                                      </p:to>
                                    </p:set>
                                    <p:animScale>
                                      <p:cBhvr>
                                        <p:cTn id="28"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xEl>
                                              <p:pRg st="3" end="3"/>
                                            </p:txEl>
                                          </p:spTgt>
                                        </p:tgtEl>
                                        <p:attrNameLst>
                                          <p:attrName>ppt_x</p:attrName>
                                          <p:attrName>ppt_y</p:attrName>
                                        </p:attrNameLst>
                                      </p:cBhvr>
                                    </p:animMotion>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nodeType="clickEffect">
                                  <p:stCondLst>
                                    <p:cond delay="0"/>
                                  </p:stCondLst>
                                  <p:iterate type="lt">
                                    <p:tmPct val="0"/>
                                  </p:iterate>
                                  <p:childTnLst>
                                    <p:set>
                                      <p:cBhvr>
                                        <p:cTn id="34" dur="1" fill="hold">
                                          <p:stCondLst>
                                            <p:cond delay="0"/>
                                          </p:stCondLst>
                                        </p:cTn>
                                        <p:tgtEl>
                                          <p:spTgt spid="3">
                                            <p:txEl>
                                              <p:pRg st="5" end="5"/>
                                            </p:txEl>
                                          </p:spTgt>
                                        </p:tgtEl>
                                        <p:attrNameLst>
                                          <p:attrName>style.visibility</p:attrName>
                                        </p:attrNameLst>
                                      </p:cBhvr>
                                      <p:to>
                                        <p:strVal val="visible"/>
                                      </p:to>
                                    </p:set>
                                    <p:animScale>
                                      <p:cBhvr>
                                        <p:cTn id="35"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3">
                                            <p:txEl>
                                              <p:pRg st="5" end="5"/>
                                            </p:txEl>
                                          </p:spTgt>
                                        </p:tgtEl>
                                        <p:attrNameLst>
                                          <p:attrName>ppt_x</p:attrName>
                                          <p:attrName>ppt_y</p:attrName>
                                        </p:attrNameLst>
                                      </p:cBhvr>
                                    </p:animMotion>
                                    <p:animEffect transition="in" filter="fade">
                                      <p:cBhvr>
                                        <p:cTn id="37" dur="1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nodeType="clickEffect">
                                  <p:stCondLst>
                                    <p:cond delay="0"/>
                                  </p:stCondLst>
                                  <p:iterate type="lt">
                                    <p:tmPct val="0"/>
                                  </p:iterate>
                                  <p:childTnLst>
                                    <p:set>
                                      <p:cBhvr>
                                        <p:cTn id="41" dur="1" fill="hold">
                                          <p:stCondLst>
                                            <p:cond delay="0"/>
                                          </p:stCondLst>
                                        </p:cTn>
                                        <p:tgtEl>
                                          <p:spTgt spid="3">
                                            <p:txEl>
                                              <p:pRg st="6" end="6"/>
                                            </p:txEl>
                                          </p:spTgt>
                                        </p:tgtEl>
                                        <p:attrNameLst>
                                          <p:attrName>style.visibility</p:attrName>
                                        </p:attrNameLst>
                                      </p:cBhvr>
                                      <p:to>
                                        <p:strVal val="visible"/>
                                      </p:to>
                                    </p:set>
                                    <p:animScale>
                                      <p:cBhvr>
                                        <p:cTn id="42" dur="1000" decel="50000" fill="hold">
                                          <p:stCondLst>
                                            <p:cond delay="0"/>
                                          </p:stCondLst>
                                        </p:cTn>
                                        <p:tgtEl>
                                          <p:spTgt spid="3">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3">
                                            <p:txEl>
                                              <p:pRg st="6" end="6"/>
                                            </p:txEl>
                                          </p:spTgt>
                                        </p:tgtEl>
                                        <p:attrNameLst>
                                          <p:attrName>ppt_x</p:attrName>
                                          <p:attrName>ppt_y</p:attrName>
                                        </p:attrNameLst>
                                      </p:cBhvr>
                                    </p:animMotion>
                                    <p:animEffect transition="in" filter="fade">
                                      <p:cBhvr>
                                        <p:cTn id="44" dur="10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4" presetClass="entr" presetSubtype="0" fill="hold" grpId="0" nodeType="clickEffect">
                                  <p:stCondLst>
                                    <p:cond delay="0"/>
                                  </p:stCondLst>
                                  <p:childTnLst>
                                    <p:set>
                                      <p:cBhvr>
                                        <p:cTn id="48" dur="1" fill="hold">
                                          <p:stCondLst>
                                            <p:cond delay="0"/>
                                          </p:stCondLst>
                                        </p:cTn>
                                        <p:tgtEl>
                                          <p:spTgt spid="28"/>
                                        </p:tgtEl>
                                        <p:attrNameLst>
                                          <p:attrName>style.visibility</p:attrName>
                                        </p:attrNameLst>
                                      </p:cBhvr>
                                      <p:to>
                                        <p:strVal val="visible"/>
                                      </p:to>
                                    </p:set>
                                    <p:anim to="" calcmode="lin" valueType="num">
                                      <p:cBhvr>
                                        <p:cTn id="49" dur="1" fill="hold"/>
                                        <p:tgtEl>
                                          <p:spTgt spid="28"/>
                                        </p:tgtEl>
                                        <p:attrNameLst>
                                          <p:attrName/>
                                        </p:attrNameLst>
                                      </p:cBhvr>
                                    </p:anim>
                                  </p:childTnLst>
                                </p:cTn>
                              </p:par>
                            </p:childTnLst>
                          </p:cTn>
                        </p:par>
                      </p:childTnLst>
                    </p:cTn>
                  </p:par>
                  <p:par>
                    <p:cTn id="50" fill="hold">
                      <p:stCondLst>
                        <p:cond delay="indefinite"/>
                      </p:stCondLst>
                      <p:childTnLst>
                        <p:par>
                          <p:cTn id="51" fill="hold">
                            <p:stCondLst>
                              <p:cond delay="0"/>
                            </p:stCondLst>
                            <p:childTnLst>
                              <p:par>
                                <p:cTn id="52" presetID="41" presetClass="entr" presetSubtype="0" fill="hold" grpId="0" nodeType="clickEffect">
                                  <p:stCondLst>
                                    <p:cond delay="0"/>
                                  </p:stCondLst>
                                  <p:iterate type="lt">
                                    <p:tmPct val="10000"/>
                                  </p:iterate>
                                  <p:childTnLst>
                                    <p:set>
                                      <p:cBhvr>
                                        <p:cTn id="53" dur="1" fill="hold">
                                          <p:stCondLst>
                                            <p:cond delay="0"/>
                                          </p:stCondLst>
                                        </p:cTn>
                                        <p:tgtEl>
                                          <p:spTgt spid="36"/>
                                        </p:tgtEl>
                                        <p:attrNameLst>
                                          <p:attrName>style.visibility</p:attrName>
                                        </p:attrNameLst>
                                      </p:cBhvr>
                                      <p:to>
                                        <p:strVal val="visible"/>
                                      </p:to>
                                    </p:set>
                                    <p:anim calcmode="lin" valueType="num">
                                      <p:cBhvr>
                                        <p:cTn id="54" dur="500" fill="hold"/>
                                        <p:tgtEl>
                                          <p:spTgt spid="36"/>
                                        </p:tgtEl>
                                        <p:attrNameLst>
                                          <p:attrName>ppt_x</p:attrName>
                                        </p:attrNameLst>
                                      </p:cBhvr>
                                      <p:tavLst>
                                        <p:tav tm="0">
                                          <p:val>
                                            <p:strVal val="#ppt_x"/>
                                          </p:val>
                                        </p:tav>
                                        <p:tav tm="50000">
                                          <p:val>
                                            <p:strVal val="#ppt_x+.1"/>
                                          </p:val>
                                        </p:tav>
                                        <p:tav tm="100000">
                                          <p:val>
                                            <p:strVal val="#ppt_x"/>
                                          </p:val>
                                        </p:tav>
                                      </p:tavLst>
                                    </p:anim>
                                    <p:anim calcmode="lin" valueType="num">
                                      <p:cBhvr>
                                        <p:cTn id="55" dur="500" fill="hold"/>
                                        <p:tgtEl>
                                          <p:spTgt spid="36"/>
                                        </p:tgtEl>
                                        <p:attrNameLst>
                                          <p:attrName>ppt_y</p:attrName>
                                        </p:attrNameLst>
                                      </p:cBhvr>
                                      <p:tavLst>
                                        <p:tav tm="0">
                                          <p:val>
                                            <p:strVal val="#ppt_y"/>
                                          </p:val>
                                        </p:tav>
                                        <p:tav tm="100000">
                                          <p:val>
                                            <p:strVal val="#ppt_y"/>
                                          </p:val>
                                        </p:tav>
                                      </p:tavLst>
                                    </p:anim>
                                    <p:anim calcmode="lin" valueType="num">
                                      <p:cBhvr>
                                        <p:cTn id="56" dur="500" fill="hold"/>
                                        <p:tgtEl>
                                          <p:spTgt spid="36"/>
                                        </p:tgtEl>
                                        <p:attrNameLst>
                                          <p:attrName>ppt_h</p:attrName>
                                        </p:attrNameLst>
                                      </p:cBhvr>
                                      <p:tavLst>
                                        <p:tav tm="0">
                                          <p:val>
                                            <p:strVal val="#ppt_h/10"/>
                                          </p:val>
                                        </p:tav>
                                        <p:tav tm="50000">
                                          <p:val>
                                            <p:strVal val="#ppt_h+.01"/>
                                          </p:val>
                                        </p:tav>
                                        <p:tav tm="100000">
                                          <p:val>
                                            <p:strVal val="#ppt_h"/>
                                          </p:val>
                                        </p:tav>
                                      </p:tavLst>
                                    </p:anim>
                                    <p:anim calcmode="lin" valueType="num">
                                      <p:cBhvr>
                                        <p:cTn id="57" dur="500" fill="hold"/>
                                        <p:tgtEl>
                                          <p:spTgt spid="36"/>
                                        </p:tgtEl>
                                        <p:attrNameLst>
                                          <p:attrName>ppt_w</p:attrName>
                                        </p:attrNameLst>
                                      </p:cBhvr>
                                      <p:tavLst>
                                        <p:tav tm="0">
                                          <p:val>
                                            <p:strVal val="#ppt_w/10"/>
                                          </p:val>
                                        </p:tav>
                                        <p:tav tm="50000">
                                          <p:val>
                                            <p:strVal val="#ppt_w+.01"/>
                                          </p:val>
                                        </p:tav>
                                        <p:tav tm="100000">
                                          <p:val>
                                            <p:strVal val="#ppt_w"/>
                                          </p:val>
                                        </p:tav>
                                      </p:tavLst>
                                    </p:anim>
                                    <p:animEffect transition="in" filter="fade">
                                      <p:cBhvr>
                                        <p:cTn id="58" dur="500" tmFilter="0,0; .5, 1; 1, 1"/>
                                        <p:tgtEl>
                                          <p:spTgt spid="36"/>
                                        </p:tgtEl>
                                      </p:cBhvr>
                                    </p:animEffect>
                                  </p:childTnLst>
                                </p:cTn>
                              </p:par>
                            </p:childTnLst>
                          </p:cTn>
                        </p:par>
                      </p:childTnLst>
                    </p:cTn>
                  </p:par>
                  <p:par>
                    <p:cTn id="59" fill="hold">
                      <p:stCondLst>
                        <p:cond delay="indefinite"/>
                      </p:stCondLst>
                      <p:childTnLst>
                        <p:par>
                          <p:cTn id="60" fill="hold">
                            <p:stCondLst>
                              <p:cond delay="0"/>
                            </p:stCondLst>
                            <p:childTnLst>
                              <p:par>
                                <p:cTn id="61" presetID="41" presetClass="entr" presetSubtype="0" fill="hold" grpId="0" nodeType="clickEffect">
                                  <p:stCondLst>
                                    <p:cond delay="0"/>
                                  </p:stCondLst>
                                  <p:iterate type="lt">
                                    <p:tmPct val="10000"/>
                                  </p:iterate>
                                  <p:childTnLst>
                                    <p:set>
                                      <p:cBhvr>
                                        <p:cTn id="62" dur="1" fill="hold">
                                          <p:stCondLst>
                                            <p:cond delay="0"/>
                                          </p:stCondLst>
                                        </p:cTn>
                                        <p:tgtEl>
                                          <p:spTgt spid="35"/>
                                        </p:tgtEl>
                                        <p:attrNameLst>
                                          <p:attrName>style.visibility</p:attrName>
                                        </p:attrNameLst>
                                      </p:cBhvr>
                                      <p:to>
                                        <p:strVal val="visible"/>
                                      </p:to>
                                    </p:set>
                                    <p:anim calcmode="lin" valueType="num">
                                      <p:cBhvr>
                                        <p:cTn id="63" dur="500" fill="hold"/>
                                        <p:tgtEl>
                                          <p:spTgt spid="35"/>
                                        </p:tgtEl>
                                        <p:attrNameLst>
                                          <p:attrName>ppt_x</p:attrName>
                                        </p:attrNameLst>
                                      </p:cBhvr>
                                      <p:tavLst>
                                        <p:tav tm="0">
                                          <p:val>
                                            <p:strVal val="#ppt_x"/>
                                          </p:val>
                                        </p:tav>
                                        <p:tav tm="50000">
                                          <p:val>
                                            <p:strVal val="#ppt_x+.1"/>
                                          </p:val>
                                        </p:tav>
                                        <p:tav tm="100000">
                                          <p:val>
                                            <p:strVal val="#ppt_x"/>
                                          </p:val>
                                        </p:tav>
                                      </p:tavLst>
                                    </p:anim>
                                    <p:anim calcmode="lin" valueType="num">
                                      <p:cBhvr>
                                        <p:cTn id="64" dur="500" fill="hold"/>
                                        <p:tgtEl>
                                          <p:spTgt spid="35"/>
                                        </p:tgtEl>
                                        <p:attrNameLst>
                                          <p:attrName>ppt_y</p:attrName>
                                        </p:attrNameLst>
                                      </p:cBhvr>
                                      <p:tavLst>
                                        <p:tav tm="0">
                                          <p:val>
                                            <p:strVal val="#ppt_y"/>
                                          </p:val>
                                        </p:tav>
                                        <p:tav tm="100000">
                                          <p:val>
                                            <p:strVal val="#ppt_y"/>
                                          </p:val>
                                        </p:tav>
                                      </p:tavLst>
                                    </p:anim>
                                    <p:anim calcmode="lin" valueType="num">
                                      <p:cBhvr>
                                        <p:cTn id="65" dur="500" fill="hold"/>
                                        <p:tgtEl>
                                          <p:spTgt spid="35"/>
                                        </p:tgtEl>
                                        <p:attrNameLst>
                                          <p:attrName>ppt_h</p:attrName>
                                        </p:attrNameLst>
                                      </p:cBhvr>
                                      <p:tavLst>
                                        <p:tav tm="0">
                                          <p:val>
                                            <p:strVal val="#ppt_h/10"/>
                                          </p:val>
                                        </p:tav>
                                        <p:tav tm="50000">
                                          <p:val>
                                            <p:strVal val="#ppt_h+.01"/>
                                          </p:val>
                                        </p:tav>
                                        <p:tav tm="100000">
                                          <p:val>
                                            <p:strVal val="#ppt_h"/>
                                          </p:val>
                                        </p:tav>
                                      </p:tavLst>
                                    </p:anim>
                                    <p:anim calcmode="lin" valueType="num">
                                      <p:cBhvr>
                                        <p:cTn id="66" dur="500" fill="hold"/>
                                        <p:tgtEl>
                                          <p:spTgt spid="35"/>
                                        </p:tgtEl>
                                        <p:attrNameLst>
                                          <p:attrName>ppt_w</p:attrName>
                                        </p:attrNameLst>
                                      </p:cBhvr>
                                      <p:tavLst>
                                        <p:tav tm="0">
                                          <p:val>
                                            <p:strVal val="#ppt_w/10"/>
                                          </p:val>
                                        </p:tav>
                                        <p:tav tm="50000">
                                          <p:val>
                                            <p:strVal val="#ppt_w+.01"/>
                                          </p:val>
                                        </p:tav>
                                        <p:tav tm="100000">
                                          <p:val>
                                            <p:strVal val="#ppt_w"/>
                                          </p:val>
                                        </p:tav>
                                      </p:tavLst>
                                    </p:anim>
                                    <p:animEffect transition="in" filter="fade">
                                      <p:cBhvr>
                                        <p:cTn id="67" dur="500" tmFilter="0,0; .5, 1; 1, 1"/>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5" grpId="0" animBg="1"/>
      <p:bldP spid="3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a:bodyPr>
          <a:lstStyle/>
          <a:p>
            <a:pPr algn="just"/>
            <a:r>
              <a:rPr lang="en-US" sz="6000" b="1" smtClean="0">
                <a:ln>
                  <a:solidFill>
                    <a:srgbClr val="FF0000"/>
                  </a:solidFill>
                </a:ln>
                <a:solidFill>
                  <a:srgbClr val="FFFF00"/>
                </a:solidFill>
              </a:rPr>
              <a:t>Châu Á nằm ở bán cầu Bắc, trải dài từ cực Bắc đến quá xích đạo, có 3 phía giáp biển và đại dương.</a:t>
            </a:r>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1323439"/>
          </a:xfrm>
          <a:prstGeom prst="rect">
            <a:avLst/>
          </a:prstGeom>
          <a:noFill/>
        </p:spPr>
        <p:txBody>
          <a:bodyPr wrap="square" rtlCol="0">
            <a:spAutoFit/>
          </a:bodyPr>
          <a:lstStyle/>
          <a:p>
            <a:pPr lvl="0" algn="ctr"/>
            <a:r>
              <a:rPr lang="en-US" sz="4000" b="1" smtClean="0">
                <a:ln>
                  <a:solidFill>
                    <a:srgbClr val="FF0000"/>
                  </a:solidFill>
                </a:ln>
              </a:rPr>
              <a:t>Câu </a:t>
            </a:r>
            <a:r>
              <a:rPr lang="en-US" sz="4000" b="1">
                <a:ln>
                  <a:solidFill>
                    <a:srgbClr val="FF0000"/>
                  </a:solidFill>
                </a:ln>
              </a:rPr>
              <a:t>1:Nêu vị trí địa lí, giới hạn Châu Á?</a:t>
            </a:r>
            <a:endParaRPr lang="vi-VN" sz="4000" b="1">
              <a:ln>
                <a:solidFill>
                  <a:srgbClr val="FF0000"/>
                </a:solidFill>
              </a:ln>
            </a:endParaRPr>
          </a:p>
          <a:p>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8" presetClass="entr" presetSubtype="0" accel="50000" fill="hold" grpId="1" nodeType="clickEffect">
                                  <p:stCondLst>
                                    <p:cond delay="0"/>
                                  </p:stCondLst>
                                  <p:iterate type="lt">
                                    <p:tmPct val="50000"/>
                                  </p:iterate>
                                  <p:childTnLst>
                                    <p:set>
                                      <p:cBhvr>
                                        <p:cTn id="11" dur="1" fill="hold">
                                          <p:stCondLst>
                                            <p:cond delay="0"/>
                                          </p:stCondLst>
                                        </p:cTn>
                                        <p:tgtEl>
                                          <p:spTgt spid="3">
                                            <p:txEl>
                                              <p:pRg st="0" end="0"/>
                                            </p:txEl>
                                          </p:spTgt>
                                        </p:tgtEl>
                                        <p:attrNameLst>
                                          <p:attrName>style.visibility</p:attrName>
                                        </p:attrNameLst>
                                      </p:cBhvr>
                                      <p:to>
                                        <p:strVal val="visible"/>
                                      </p:to>
                                    </p:set>
                                    <p:set>
                                      <p:cBhvr>
                                        <p:cTn id="12" dur="455" fill="hold">
                                          <p:stCondLst>
                                            <p:cond delay="0"/>
                                          </p:stCondLst>
                                        </p:cTn>
                                        <p:tgtEl>
                                          <p:spTgt spid="3">
                                            <p:txEl>
                                              <p:pRg st="0" end="0"/>
                                            </p:txEl>
                                          </p:spTgt>
                                        </p:tgtEl>
                                        <p:attrNameLst>
                                          <p:attrName>style.rotation</p:attrName>
                                        </p:attrNameLst>
                                      </p:cBhvr>
                                      <p:to>
                                        <p:strVal val="-45.0"/>
                                      </p:to>
                                    </p:set>
                                    <p:anim calcmode="lin" valueType="num">
                                      <p:cBhvr>
                                        <p:cTn id="13" dur="455" fill="hold">
                                          <p:stCondLst>
                                            <p:cond delay="455"/>
                                          </p:stCondLst>
                                        </p:cTn>
                                        <p:tgtEl>
                                          <p:spTgt spid="3">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14" dur="455" fill="hold">
                                          <p:stCondLst>
                                            <p:cond delay="0"/>
                                          </p:stCondLst>
                                        </p:cTn>
                                        <p:tgtEl>
                                          <p:spTgt spid="3">
                                            <p:txEl>
                                              <p:pRg st="0" end="0"/>
                                            </p:txEl>
                                          </p:spTgt>
                                        </p:tgtEl>
                                        <p:attrNameLst>
                                          <p:attrName>ppt_y</p:attrName>
                                        </p:attrNameLst>
                                      </p:cBhvr>
                                      <p:tavLst>
                                        <p:tav tm="0">
                                          <p:val>
                                            <p:strVal val="#ppt_y-1"/>
                                          </p:val>
                                        </p:tav>
                                        <p:tav tm="100000">
                                          <p:val>
                                            <p:strVal val="#ppt_y-(0.354*#ppt_w-0.172*#ppt_h)"/>
                                          </p:val>
                                        </p:tav>
                                      </p:tavLst>
                                    </p:anim>
                                    <p:anim calcmode="lin" valueType="num">
                                      <p:cBhvr>
                                        <p:cTn id="15" dur="156" decel="50000" autoRev="1" fill="hold">
                                          <p:stCondLst>
                                            <p:cond delay="455"/>
                                          </p:stCondLst>
                                        </p:cTn>
                                        <p:tgtEl>
                                          <p:spTgt spid="3">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6" dur="136" fill="hold">
                                          <p:stCondLst>
                                            <p:cond delay="864"/>
                                          </p:stCondLst>
                                        </p:cTn>
                                        <p:tgtEl>
                                          <p:spTgt spid="3">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p:bldP spid="10" grpId="2"/>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a:bodyPr>
          <a:lstStyle/>
          <a:p>
            <a:pPr lvl="0"/>
            <a:r>
              <a:rPr lang="en-US" sz="6000" b="1" smtClean="0">
                <a:solidFill>
                  <a:srgbClr val="FFFF00"/>
                </a:solidFill>
              </a:rPr>
              <a:t>Châu Phi nằm ở phía nam châu Âu và phía tây châu Á, đường xích đạo đi ngang qua giữa châu lục.</a:t>
            </a:r>
            <a:endParaRPr lang="vi-VN" sz="6000" b="1">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1384995"/>
          </a:xfrm>
          <a:prstGeom prst="rect">
            <a:avLst/>
          </a:prstGeom>
          <a:noFill/>
        </p:spPr>
        <p:txBody>
          <a:bodyPr wrap="square" rtlCol="0">
            <a:spAutoFit/>
          </a:bodyPr>
          <a:lstStyle/>
          <a:p>
            <a:r>
              <a:rPr lang="en-US" sz="4000" b="1" smtClean="0">
                <a:ln>
                  <a:solidFill>
                    <a:srgbClr val="FF0000"/>
                  </a:solidFill>
                </a:ln>
              </a:rPr>
              <a:t>Câu </a:t>
            </a:r>
            <a:r>
              <a:rPr lang="en-US" sz="4000" b="1" smtClean="0">
                <a:ln>
                  <a:solidFill>
                    <a:srgbClr val="FF0000"/>
                  </a:solidFill>
                </a:ln>
                <a:solidFill>
                  <a:srgbClr val="FF0000"/>
                </a:solidFill>
              </a:rPr>
              <a:t>14:</a:t>
            </a:r>
            <a:r>
              <a:rPr lang="en-US" sz="4400" b="1" smtClean="0">
                <a:solidFill>
                  <a:srgbClr val="FF0000"/>
                </a:solidFill>
              </a:rPr>
              <a:t>Vị trí địa lí của châu Phi?</a:t>
            </a:r>
            <a:endParaRPr lang="vi-VN" sz="4400" b="1" smtClean="0">
              <a:solidFill>
                <a:srgbClr val="FF0000"/>
              </a:solidFill>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to="" calcmode="lin" valueType="num">
                                      <p:cBhvr>
                                        <p:cTn id="7" dur="1" fill="hold"/>
                                        <p:tgtEl>
                                          <p:spTgt spid="1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4)">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a:bodyPr>
          <a:lstStyle/>
          <a:p>
            <a:pPr lvl="0"/>
            <a:endParaRPr lang="en-US" sz="6000" b="1" smtClean="0">
              <a:ln>
                <a:solidFill>
                  <a:srgbClr val="FF0000"/>
                </a:solidFill>
              </a:ln>
              <a:solidFill>
                <a:srgbClr val="FFFF00"/>
              </a:solidFill>
            </a:endParaRPr>
          </a:p>
          <a:p>
            <a:pPr lvl="0"/>
            <a:r>
              <a:rPr lang="en-US" sz="6000" b="1" smtClean="0">
                <a:ln>
                  <a:solidFill>
                    <a:srgbClr val="FF0000"/>
                  </a:solidFill>
                </a:ln>
                <a:solidFill>
                  <a:srgbClr val="FFFF00"/>
                </a:solidFill>
              </a:rPr>
              <a:t>Địa hình chủ yếu là cao nguyên.</a:t>
            </a:r>
            <a:endParaRPr lang="vi-VN" sz="60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000548"/>
          </a:xfrm>
          <a:prstGeom prst="rect">
            <a:avLst/>
          </a:prstGeom>
          <a:noFill/>
        </p:spPr>
        <p:txBody>
          <a:bodyPr wrap="square" rtlCol="0">
            <a:spAutoFit/>
          </a:bodyPr>
          <a:lstStyle/>
          <a:p>
            <a:r>
              <a:rPr lang="en-US" sz="4000" b="1" smtClean="0">
                <a:ln>
                  <a:solidFill>
                    <a:srgbClr val="FF0000"/>
                  </a:solidFill>
                </a:ln>
              </a:rPr>
              <a:t>Câu 15:</a:t>
            </a:r>
            <a:endParaRPr lang="en-US" sz="4000" b="1" smtClean="0">
              <a:ln>
                <a:solidFill>
                  <a:srgbClr val="FF0000"/>
                </a:solidFill>
              </a:ln>
              <a:solidFill>
                <a:srgbClr val="FFFF00"/>
              </a:solidFill>
            </a:endParaRPr>
          </a:p>
          <a:p>
            <a:r>
              <a:rPr lang="en-US" sz="4400" b="1" smtClean="0"/>
              <a:t>Địa hình chủ yếu của châu Phi là gì?</a:t>
            </a:r>
            <a:endParaRPr lang="vi-VN" sz="4400" b="1" smtClean="0"/>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10">
                                            <p:txEl>
                                              <p:pRg st="1" end="1"/>
                                            </p:txEl>
                                          </p:spTgt>
                                        </p:tgtEl>
                                        <p:attrNameLst>
                                          <p:attrName>style.visibility</p:attrName>
                                        </p:attrNameLst>
                                      </p:cBhvr>
                                      <p:to>
                                        <p:strVal val="visible"/>
                                      </p:to>
                                    </p:set>
                                    <p:anim calcmode="lin" valueType="num">
                                      <p:cBhvr>
                                        <p:cTn id="7" dur="500" fill="hold"/>
                                        <p:tgtEl>
                                          <p:spTgt spid="10">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0">
                                            <p:txEl>
                                              <p:pRg st="1" end="1"/>
                                            </p:txEl>
                                          </p:spTgt>
                                        </p:tgtEl>
                                        <p:attrNameLst>
                                          <p:attrName>ppt_y</p:attrName>
                                        </p:attrNameLst>
                                      </p:cBhvr>
                                      <p:tavLst>
                                        <p:tav tm="0">
                                          <p:val>
                                            <p:strVal val="#ppt_y"/>
                                          </p:val>
                                        </p:tav>
                                        <p:tav tm="100000">
                                          <p:val>
                                            <p:strVal val="#ppt_y"/>
                                          </p:val>
                                        </p:tav>
                                      </p:tavLst>
                                    </p:anim>
                                    <p:anim calcmode="lin" valueType="num">
                                      <p:cBhvr>
                                        <p:cTn id="9" dur="500" fill="hold"/>
                                        <p:tgtEl>
                                          <p:spTgt spid="10">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0">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0">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4" presetClass="entr" presetSubtype="0"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to="" calcmode="lin" valueType="num">
                                      <p:cBhvr>
                                        <p:cTn id="16"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a:bodyPr>
          <a:lstStyle/>
          <a:p>
            <a:pPr lvl="0"/>
            <a:endParaRPr lang="en-US" sz="6000" b="1" smtClean="0">
              <a:ln>
                <a:solidFill>
                  <a:srgbClr val="FF0000"/>
                </a:solidFill>
              </a:ln>
              <a:solidFill>
                <a:srgbClr val="FFFF00"/>
              </a:solidFill>
            </a:endParaRPr>
          </a:p>
          <a:p>
            <a:pPr lvl="0"/>
            <a:r>
              <a:rPr lang="en-US" sz="6000" b="1" smtClean="0">
                <a:ln>
                  <a:solidFill>
                    <a:srgbClr val="FF0000"/>
                  </a:solidFill>
                </a:ln>
                <a:solidFill>
                  <a:srgbClr val="FFFF00"/>
                </a:solidFill>
              </a:rPr>
              <a:t>Khí hậu của châu Phi nóng và khô bậc nhất thế giới.</a:t>
            </a:r>
            <a:endParaRPr lang="vi-VN" sz="60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1323439"/>
          </a:xfrm>
          <a:prstGeom prst="rect">
            <a:avLst/>
          </a:prstGeom>
          <a:noFill/>
        </p:spPr>
        <p:txBody>
          <a:bodyPr wrap="square" rtlCol="0">
            <a:spAutoFit/>
          </a:bodyPr>
          <a:lstStyle/>
          <a:p>
            <a:r>
              <a:rPr lang="en-US" sz="4000" b="1" smtClean="0">
                <a:ln>
                  <a:solidFill>
                    <a:srgbClr val="FF0000"/>
                  </a:solidFill>
                </a:ln>
              </a:rPr>
              <a:t>Câu 16:</a:t>
            </a:r>
            <a:r>
              <a:rPr lang="en-US" sz="4000" b="1" smtClean="0">
                <a:ln>
                  <a:solidFill>
                    <a:srgbClr val="FF0000"/>
                  </a:solidFill>
                </a:ln>
                <a:solidFill>
                  <a:srgbClr val="FFFF00"/>
                </a:solidFill>
              </a:rPr>
              <a:t> </a:t>
            </a:r>
            <a:r>
              <a:rPr lang="en-US" sz="4000" b="1" smtClean="0">
                <a:ln>
                  <a:solidFill>
                    <a:srgbClr val="FF0000"/>
                  </a:solidFill>
                </a:ln>
              </a:rPr>
              <a:t>Khí hậu của châu Phi?</a:t>
            </a:r>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anim calcmode="lin" valueType="num">
                                      <p:cBhvr>
                                        <p:cTn id="13"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lnSpcReduction="10000"/>
          </a:bodyPr>
          <a:lstStyle/>
          <a:p>
            <a:pPr lvl="0"/>
            <a:endParaRPr lang="en-US" sz="6000" smtClean="0"/>
          </a:p>
          <a:p>
            <a:pPr lvl="0"/>
            <a:r>
              <a:rPr lang="en-US" sz="6000" b="1" smtClean="0">
                <a:solidFill>
                  <a:srgbClr val="FF0000"/>
                </a:solidFill>
              </a:rPr>
              <a:t>Vì nằm trong vòng đai nhiệt đới, diện tích rộng lớn, lại không có biển ăn sâu vào đất liền.</a:t>
            </a:r>
            <a:endParaRPr lang="vi-VN" sz="6000" b="1" smtClean="0">
              <a:solidFill>
                <a:srgbClr val="FF00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1938992"/>
          </a:xfrm>
          <a:prstGeom prst="rect">
            <a:avLst/>
          </a:prstGeom>
          <a:noFill/>
        </p:spPr>
        <p:txBody>
          <a:bodyPr wrap="square" rtlCol="0">
            <a:spAutoFit/>
          </a:bodyPr>
          <a:lstStyle/>
          <a:p>
            <a:r>
              <a:rPr lang="en-US" sz="4000" b="1" smtClean="0">
                <a:ln>
                  <a:solidFill>
                    <a:srgbClr val="FF0000"/>
                  </a:solidFill>
                </a:ln>
              </a:rPr>
              <a:t>Câu 17:</a:t>
            </a:r>
            <a:r>
              <a:rPr lang="en-US" sz="4000" b="1" smtClean="0">
                <a:ln>
                  <a:solidFill>
                    <a:srgbClr val="FF0000"/>
                  </a:solidFill>
                </a:ln>
                <a:solidFill>
                  <a:srgbClr val="FFFF00"/>
                </a:solidFill>
              </a:rPr>
              <a:t> </a:t>
            </a:r>
            <a:r>
              <a:rPr lang="en-US" sz="4000" b="1" smtClean="0">
                <a:solidFill>
                  <a:srgbClr val="FFC000"/>
                </a:solidFill>
              </a:rPr>
              <a:t>Vì sao châu Phi có khí hậu nóng và khô bậc nhất thế giới?</a:t>
            </a:r>
            <a:endParaRPr lang="vi-VN" sz="4000" b="1" smtClean="0">
              <a:solidFill>
                <a:srgbClr val="FFC000"/>
              </a:solidFill>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randombar(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5"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13"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14"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6"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17"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18"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19" dur="1000" decel="50000">
                                          <p:stCondLst>
                                            <p:cond delay="0"/>
                                          </p:stCondLst>
                                        </p:cTn>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500306"/>
            <a:ext cx="9144000" cy="4000528"/>
          </a:xfrm>
        </p:spPr>
        <p:txBody>
          <a:bodyPr>
            <a:normAutofit/>
          </a:bodyPr>
          <a:lstStyle/>
          <a:p>
            <a:pPr lvl="0"/>
            <a:r>
              <a:rPr lang="en-US" sz="6000" b="1" smtClean="0">
                <a:ln>
                  <a:solidFill>
                    <a:srgbClr val="FF0000"/>
                  </a:solidFill>
                </a:ln>
                <a:solidFill>
                  <a:srgbClr val="FFFF00"/>
                </a:solidFill>
              </a:rPr>
              <a:t>Dân cư châu Phi chủ yếu sinh sống ở ven biển và các thung lũng, sông.</a:t>
            </a:r>
            <a:endParaRPr lang="vi-VN" sz="60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1938992"/>
          </a:xfrm>
          <a:prstGeom prst="rect">
            <a:avLst/>
          </a:prstGeom>
          <a:noFill/>
        </p:spPr>
        <p:txBody>
          <a:bodyPr wrap="square" rtlCol="0">
            <a:spAutoFit/>
          </a:bodyPr>
          <a:lstStyle/>
          <a:p>
            <a:r>
              <a:rPr lang="en-US" sz="4000" b="1" smtClean="0">
                <a:ln>
                  <a:solidFill>
                    <a:srgbClr val="FF0000"/>
                  </a:solidFill>
                </a:ln>
              </a:rPr>
              <a:t>Câu 18: Dân cư châu Phi chủ yếu sinh sống ở những vùng nào?</a:t>
            </a:r>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80">
                                          <p:stCondLst>
                                            <p:cond delay="0"/>
                                          </p:stCondLst>
                                        </p:cTn>
                                        <p:tgtEl>
                                          <p:spTgt spid="10"/>
                                        </p:tgtEl>
                                      </p:cBhvr>
                                    </p:animEffect>
                                    <p:anim calcmode="lin" valueType="num">
                                      <p:cBhvr>
                                        <p:cTn id="8"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3" dur="26">
                                          <p:stCondLst>
                                            <p:cond delay="650"/>
                                          </p:stCondLst>
                                        </p:cTn>
                                        <p:tgtEl>
                                          <p:spTgt spid="10"/>
                                        </p:tgtEl>
                                      </p:cBhvr>
                                      <p:to x="100000" y="60000"/>
                                    </p:animScale>
                                    <p:animScale>
                                      <p:cBhvr>
                                        <p:cTn id="14" dur="166" decel="50000">
                                          <p:stCondLst>
                                            <p:cond delay="676"/>
                                          </p:stCondLst>
                                        </p:cTn>
                                        <p:tgtEl>
                                          <p:spTgt spid="10"/>
                                        </p:tgtEl>
                                      </p:cBhvr>
                                      <p:to x="100000" y="100000"/>
                                    </p:animScale>
                                    <p:animScale>
                                      <p:cBhvr>
                                        <p:cTn id="15" dur="26">
                                          <p:stCondLst>
                                            <p:cond delay="1312"/>
                                          </p:stCondLst>
                                        </p:cTn>
                                        <p:tgtEl>
                                          <p:spTgt spid="10"/>
                                        </p:tgtEl>
                                      </p:cBhvr>
                                      <p:to x="100000" y="80000"/>
                                    </p:animScale>
                                    <p:animScale>
                                      <p:cBhvr>
                                        <p:cTn id="16" dur="166" decel="50000">
                                          <p:stCondLst>
                                            <p:cond delay="1338"/>
                                          </p:stCondLst>
                                        </p:cTn>
                                        <p:tgtEl>
                                          <p:spTgt spid="10"/>
                                        </p:tgtEl>
                                      </p:cBhvr>
                                      <p:to x="100000" y="100000"/>
                                    </p:animScale>
                                    <p:animScale>
                                      <p:cBhvr>
                                        <p:cTn id="17" dur="26">
                                          <p:stCondLst>
                                            <p:cond delay="1642"/>
                                          </p:stCondLst>
                                        </p:cTn>
                                        <p:tgtEl>
                                          <p:spTgt spid="10"/>
                                        </p:tgtEl>
                                      </p:cBhvr>
                                      <p:to x="100000" y="90000"/>
                                    </p:animScale>
                                    <p:animScale>
                                      <p:cBhvr>
                                        <p:cTn id="18" dur="166" decel="50000">
                                          <p:stCondLst>
                                            <p:cond delay="1668"/>
                                          </p:stCondLst>
                                        </p:cTn>
                                        <p:tgtEl>
                                          <p:spTgt spid="10"/>
                                        </p:tgtEl>
                                      </p:cBhvr>
                                      <p:to x="100000" y="100000"/>
                                    </p:animScale>
                                    <p:animScale>
                                      <p:cBhvr>
                                        <p:cTn id="19" dur="26">
                                          <p:stCondLst>
                                            <p:cond delay="1808"/>
                                          </p:stCondLst>
                                        </p:cTn>
                                        <p:tgtEl>
                                          <p:spTgt spid="10"/>
                                        </p:tgtEl>
                                      </p:cBhvr>
                                      <p:to x="100000" y="95000"/>
                                    </p:animScale>
                                    <p:animScale>
                                      <p:cBhvr>
                                        <p:cTn id="20" dur="166" decel="50000">
                                          <p:stCondLst>
                                            <p:cond delay="1834"/>
                                          </p:stCondLst>
                                        </p:cTn>
                                        <p:tgtEl>
                                          <p:spTgt spid="10"/>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8" presetClass="entr" presetSubtype="0" accel="50000" fill="hold" grpId="0" nodeType="clickEffect">
                                  <p:stCondLst>
                                    <p:cond delay="0"/>
                                  </p:stCondLst>
                                  <p:iterate type="lt">
                                    <p:tmPct val="50000"/>
                                  </p:iterate>
                                  <p:childTnLst>
                                    <p:set>
                                      <p:cBhvr>
                                        <p:cTn id="24" dur="1" fill="hold">
                                          <p:stCondLst>
                                            <p:cond delay="0"/>
                                          </p:stCondLst>
                                        </p:cTn>
                                        <p:tgtEl>
                                          <p:spTgt spid="3">
                                            <p:txEl>
                                              <p:pRg st="0" end="0"/>
                                            </p:txEl>
                                          </p:spTgt>
                                        </p:tgtEl>
                                        <p:attrNameLst>
                                          <p:attrName>style.visibility</p:attrName>
                                        </p:attrNameLst>
                                      </p:cBhvr>
                                      <p:to>
                                        <p:strVal val="visible"/>
                                      </p:to>
                                    </p:set>
                                    <p:set>
                                      <p:cBhvr>
                                        <p:cTn id="25" dur="455" fill="hold">
                                          <p:stCondLst>
                                            <p:cond delay="0"/>
                                          </p:stCondLst>
                                        </p:cTn>
                                        <p:tgtEl>
                                          <p:spTgt spid="3">
                                            <p:txEl>
                                              <p:pRg st="0" end="0"/>
                                            </p:txEl>
                                          </p:spTgt>
                                        </p:tgtEl>
                                        <p:attrNameLst>
                                          <p:attrName>style.rotation</p:attrName>
                                        </p:attrNameLst>
                                      </p:cBhvr>
                                      <p:to>
                                        <p:strVal val="-45.0"/>
                                      </p:to>
                                    </p:set>
                                    <p:anim calcmode="lin" valueType="num">
                                      <p:cBhvr>
                                        <p:cTn id="26" dur="455" fill="hold">
                                          <p:stCondLst>
                                            <p:cond delay="455"/>
                                          </p:stCondLst>
                                        </p:cTn>
                                        <p:tgtEl>
                                          <p:spTgt spid="3">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27" dur="455" fill="hold">
                                          <p:stCondLst>
                                            <p:cond delay="0"/>
                                          </p:stCondLst>
                                        </p:cTn>
                                        <p:tgtEl>
                                          <p:spTgt spid="3">
                                            <p:txEl>
                                              <p:pRg st="0" end="0"/>
                                            </p:txEl>
                                          </p:spTgt>
                                        </p:tgtEl>
                                        <p:attrNameLst>
                                          <p:attrName>ppt_y</p:attrName>
                                        </p:attrNameLst>
                                      </p:cBhvr>
                                      <p:tavLst>
                                        <p:tav tm="0">
                                          <p:val>
                                            <p:strVal val="#ppt_y-1"/>
                                          </p:val>
                                        </p:tav>
                                        <p:tav tm="100000">
                                          <p:val>
                                            <p:strVal val="#ppt_y-(0.354*#ppt_w-0.172*#ppt_h)"/>
                                          </p:val>
                                        </p:tav>
                                      </p:tavLst>
                                    </p:anim>
                                    <p:anim calcmode="lin" valueType="num">
                                      <p:cBhvr>
                                        <p:cTn id="28" dur="156" decel="50000" autoRev="1" fill="hold">
                                          <p:stCondLst>
                                            <p:cond delay="455"/>
                                          </p:stCondLst>
                                        </p:cTn>
                                        <p:tgtEl>
                                          <p:spTgt spid="3">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29" dur="136" fill="hold">
                                          <p:stCondLst>
                                            <p:cond delay="864"/>
                                          </p:stCondLst>
                                        </p:cTn>
                                        <p:tgtEl>
                                          <p:spTgt spid="3">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a:bodyPr>
          <a:lstStyle/>
          <a:p>
            <a:pPr lvl="0"/>
            <a:r>
              <a:rPr lang="en-US" sz="6100" b="1" smtClean="0">
                <a:ln>
                  <a:solidFill>
                    <a:srgbClr val="FF0000"/>
                  </a:solidFill>
                </a:ln>
                <a:solidFill>
                  <a:srgbClr val="FFFF00"/>
                </a:solidFill>
              </a:rPr>
              <a:t>Nền kinh tế của châu Phi chậm phát triển, hầu hết là trồng cây công nghiệp nhiệt đới, khai thác khoáng sản.</a:t>
            </a:r>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1938992"/>
          </a:xfrm>
          <a:prstGeom prst="rect">
            <a:avLst/>
          </a:prstGeom>
          <a:noFill/>
        </p:spPr>
        <p:txBody>
          <a:bodyPr wrap="square" rtlCol="0">
            <a:spAutoFit/>
          </a:bodyPr>
          <a:lstStyle/>
          <a:p>
            <a:r>
              <a:rPr lang="en-US" sz="4000" b="1" smtClean="0">
                <a:ln>
                  <a:solidFill>
                    <a:srgbClr val="FF0000"/>
                  </a:solidFill>
                </a:ln>
              </a:rPr>
              <a:t>Câu 19:Nền kinh tế của châu Phi như thế nào?</a:t>
            </a:r>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strVal val="#ppt_w*0.05"/>
                                          </p:val>
                                        </p:tav>
                                        <p:tav tm="100000">
                                          <p:val>
                                            <p:strVal val="#ppt_w"/>
                                          </p:val>
                                        </p:tav>
                                      </p:tavLst>
                                    </p:anim>
                                    <p:anim calcmode="lin" valueType="num">
                                      <p:cBhvr>
                                        <p:cTn id="8" dur="500" fill="hold"/>
                                        <p:tgtEl>
                                          <p:spTgt spid="10"/>
                                        </p:tgtEl>
                                        <p:attrNameLst>
                                          <p:attrName>ppt_h</p:attrName>
                                        </p:attrNameLst>
                                      </p:cBhvr>
                                      <p:tavLst>
                                        <p:tav tm="0">
                                          <p:val>
                                            <p:strVal val="#ppt_h"/>
                                          </p:val>
                                        </p:tav>
                                        <p:tav tm="100000">
                                          <p:val>
                                            <p:strVal val="#ppt_h"/>
                                          </p:val>
                                        </p:tav>
                                      </p:tavLst>
                                    </p:anim>
                                    <p:anim calcmode="lin" valueType="num">
                                      <p:cBhvr>
                                        <p:cTn id="9" dur="500" fill="hold"/>
                                        <p:tgtEl>
                                          <p:spTgt spid="10"/>
                                        </p:tgtEl>
                                        <p:attrNameLst>
                                          <p:attrName>ppt_x</p:attrName>
                                        </p:attrNameLst>
                                      </p:cBhvr>
                                      <p:tavLst>
                                        <p:tav tm="0">
                                          <p:val>
                                            <p:strVal val="#ppt_x-.2"/>
                                          </p:val>
                                        </p:tav>
                                        <p:tav tm="100000">
                                          <p:val>
                                            <p:strVal val="#ppt_x"/>
                                          </p:val>
                                        </p:tav>
                                      </p:tavLst>
                                    </p:anim>
                                    <p:anim calcmode="lin" valueType="num">
                                      <p:cBhvr>
                                        <p:cTn id="10" dur="500" fill="hold"/>
                                        <p:tgtEl>
                                          <p:spTgt spid="10"/>
                                        </p:tgtEl>
                                        <p:attrNameLst>
                                          <p:attrName>ppt_y</p:attrName>
                                        </p:attrNameLst>
                                      </p:cBhvr>
                                      <p:tavLst>
                                        <p:tav tm="0">
                                          <p:val>
                                            <p:strVal val="#ppt_y"/>
                                          </p:val>
                                        </p:tav>
                                        <p:tav tm="100000">
                                          <p:val>
                                            <p:strVal val="#ppt_y"/>
                                          </p:val>
                                        </p:tav>
                                      </p:tavLst>
                                    </p:anim>
                                    <p:animEffect transition="in" filter="fade">
                                      <p:cBhvr>
                                        <p:cTn id="11" dur="5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38" presetClass="entr" presetSubtype="0" accel="50000" fill="hold" grpId="0" nodeType="clickEffect">
                                  <p:stCondLst>
                                    <p:cond delay="0"/>
                                  </p:stCondLst>
                                  <p:iterate type="lt">
                                    <p:tmPct val="50000"/>
                                  </p:iterate>
                                  <p:childTnLst>
                                    <p:set>
                                      <p:cBhvr>
                                        <p:cTn id="15" dur="1" fill="hold">
                                          <p:stCondLst>
                                            <p:cond delay="0"/>
                                          </p:stCondLst>
                                        </p:cTn>
                                        <p:tgtEl>
                                          <p:spTgt spid="3">
                                            <p:txEl>
                                              <p:pRg st="0" end="0"/>
                                            </p:txEl>
                                          </p:spTgt>
                                        </p:tgtEl>
                                        <p:attrNameLst>
                                          <p:attrName>style.visibility</p:attrName>
                                        </p:attrNameLst>
                                      </p:cBhvr>
                                      <p:to>
                                        <p:strVal val="visible"/>
                                      </p:to>
                                    </p:set>
                                    <p:set>
                                      <p:cBhvr>
                                        <p:cTn id="16" dur="455" fill="hold">
                                          <p:stCondLst>
                                            <p:cond delay="0"/>
                                          </p:stCondLst>
                                        </p:cTn>
                                        <p:tgtEl>
                                          <p:spTgt spid="3">
                                            <p:txEl>
                                              <p:pRg st="0" end="0"/>
                                            </p:txEl>
                                          </p:spTgt>
                                        </p:tgtEl>
                                        <p:attrNameLst>
                                          <p:attrName>style.rotation</p:attrName>
                                        </p:attrNameLst>
                                      </p:cBhvr>
                                      <p:to>
                                        <p:strVal val="-45.0"/>
                                      </p:to>
                                    </p:set>
                                    <p:anim calcmode="lin" valueType="num">
                                      <p:cBhvr>
                                        <p:cTn id="17" dur="455" fill="hold">
                                          <p:stCondLst>
                                            <p:cond delay="455"/>
                                          </p:stCondLst>
                                        </p:cTn>
                                        <p:tgtEl>
                                          <p:spTgt spid="3">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18" dur="455" fill="hold">
                                          <p:stCondLst>
                                            <p:cond delay="0"/>
                                          </p:stCondLst>
                                        </p:cTn>
                                        <p:tgtEl>
                                          <p:spTgt spid="3">
                                            <p:txEl>
                                              <p:pRg st="0" end="0"/>
                                            </p:txEl>
                                          </p:spTgt>
                                        </p:tgtEl>
                                        <p:attrNameLst>
                                          <p:attrName>ppt_y</p:attrName>
                                        </p:attrNameLst>
                                      </p:cBhvr>
                                      <p:tavLst>
                                        <p:tav tm="0">
                                          <p:val>
                                            <p:strVal val="#ppt_y-1"/>
                                          </p:val>
                                        </p:tav>
                                        <p:tav tm="100000">
                                          <p:val>
                                            <p:strVal val="#ppt_y-(0.354*#ppt_w-0.172*#ppt_h)"/>
                                          </p:val>
                                        </p:tav>
                                      </p:tavLst>
                                    </p:anim>
                                    <p:anim calcmode="lin" valueType="num">
                                      <p:cBhvr>
                                        <p:cTn id="19" dur="156" decel="50000" autoRev="1" fill="hold">
                                          <p:stCondLst>
                                            <p:cond delay="455"/>
                                          </p:stCondLst>
                                        </p:cTn>
                                        <p:tgtEl>
                                          <p:spTgt spid="3">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20" dur="136" fill="hold">
                                          <p:stCondLst>
                                            <p:cond delay="864"/>
                                          </p:stCondLst>
                                        </p:cTn>
                                        <p:tgtEl>
                                          <p:spTgt spid="3">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a:bodyPr>
          <a:lstStyle/>
          <a:p>
            <a:pPr lvl="0"/>
            <a:r>
              <a:rPr lang="en-US" sz="7200" b="1" smtClean="0">
                <a:ln>
                  <a:solidFill>
                    <a:srgbClr val="FF0000"/>
                  </a:solidFill>
                </a:ln>
                <a:solidFill>
                  <a:srgbClr val="FFFF00"/>
                </a:solidFill>
              </a:rPr>
              <a:t>Vì có khí hậu khắc nghiệt, hầu hết các nước này đều là thuộc địa của các đế quốc.</a:t>
            </a:r>
            <a:endParaRPr lang="vi-VN" sz="7200" b="1" smtClean="0">
              <a:ln>
                <a:solidFill>
                  <a:srgbClr val="FF0000"/>
                </a:solidFill>
              </a:ln>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554545"/>
          </a:xfrm>
          <a:prstGeom prst="rect">
            <a:avLst/>
          </a:prstGeom>
          <a:noFill/>
        </p:spPr>
        <p:txBody>
          <a:bodyPr wrap="square" rtlCol="0">
            <a:spAutoFit/>
          </a:bodyPr>
          <a:lstStyle/>
          <a:p>
            <a:pPr lvl="0"/>
            <a:r>
              <a:rPr lang="en-US" sz="4000" b="1" smtClean="0">
                <a:ln>
                  <a:solidFill>
                    <a:srgbClr val="FF0000"/>
                  </a:solidFill>
                </a:ln>
              </a:rPr>
              <a:t>Câu 20: </a:t>
            </a:r>
            <a:r>
              <a:rPr lang="en-US" sz="4000" b="1" smtClean="0"/>
              <a:t>Vì sao châu Phi có nền kinh tế chậm phát triển?</a:t>
            </a:r>
            <a:endParaRPr lang="vi-VN" sz="4000" b="1" smtClean="0"/>
          </a:p>
          <a:p>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to="" calcmode="lin" valueType="num">
                                      <p:cBhvr>
                                        <p:cTn id="7" dur="1" fill="hold"/>
                                        <p:tgtEl>
                                          <p:spTgt spid="1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357430"/>
            <a:ext cx="9144000" cy="4500570"/>
          </a:xfrm>
        </p:spPr>
        <p:txBody>
          <a:bodyPr>
            <a:normAutofit fontScale="92500"/>
          </a:bodyPr>
          <a:lstStyle/>
          <a:p>
            <a:pPr lvl="0"/>
            <a:r>
              <a:rPr lang="en-US" sz="7200" b="1" smtClean="0">
                <a:ln>
                  <a:solidFill>
                    <a:srgbClr val="FF0000"/>
                  </a:solidFill>
                </a:ln>
                <a:solidFill>
                  <a:srgbClr val="FFFF00"/>
                </a:solidFill>
              </a:rPr>
              <a:t>Đặc điểm nổi bật của Ai Cập là nền văn minh cổ đại, nổi tiếng về công trình kiến trúc cổ đại.</a:t>
            </a:r>
            <a:endParaRPr lang="vi-VN" sz="7200" b="1" smtClean="0">
              <a:ln>
                <a:solidFill>
                  <a:srgbClr val="FF0000"/>
                </a:solidFill>
              </a:ln>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554545"/>
          </a:xfrm>
          <a:prstGeom prst="rect">
            <a:avLst/>
          </a:prstGeom>
          <a:noFill/>
        </p:spPr>
        <p:txBody>
          <a:bodyPr wrap="square" rtlCol="0">
            <a:spAutoFit/>
          </a:bodyPr>
          <a:lstStyle/>
          <a:p>
            <a:pPr lvl="0"/>
            <a:r>
              <a:rPr lang="en-US" sz="4000" b="1" smtClean="0">
                <a:ln>
                  <a:solidFill>
                    <a:srgbClr val="FF0000"/>
                  </a:solidFill>
                </a:ln>
              </a:rPr>
              <a:t>Câu 21:</a:t>
            </a:r>
          </a:p>
          <a:p>
            <a:pPr lvl="0"/>
            <a:r>
              <a:rPr lang="en-US" sz="4000" b="1" smtClean="0"/>
              <a:t>Đặc điểm nổi bật của Ai Cập là gì?</a:t>
            </a:r>
            <a:endParaRPr lang="vi-VN" sz="4000" b="1" smtClean="0"/>
          </a:p>
          <a:p>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900" decel="100000" fill="hold"/>
                                        <p:tgtEl>
                                          <p:spTgt spid="10"/>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0"/>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1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lnSpcReduction="10000"/>
          </a:bodyPr>
          <a:lstStyle/>
          <a:p>
            <a:pPr lvl="0"/>
            <a:r>
              <a:rPr lang="en-US" sz="6600" b="1" smtClean="0">
                <a:solidFill>
                  <a:srgbClr val="FF0000"/>
                </a:solidFill>
              </a:rPr>
              <a:t>Châu Mĩ nằm ở bán cầu Tây, bao gồm Bắc Mĩ, Nam Mĩ và dải đất hẹp Trung Mĩ nối dài Bắc Mĩ với Nam Mĩ.</a:t>
            </a:r>
            <a:endParaRPr lang="vi-VN" sz="6600" b="1" smtClean="0">
              <a:solidFill>
                <a:srgbClr val="FF00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785795"/>
            <a:ext cx="9144000" cy="2554545"/>
          </a:xfrm>
          <a:prstGeom prst="rect">
            <a:avLst/>
          </a:prstGeom>
          <a:noFill/>
        </p:spPr>
        <p:txBody>
          <a:bodyPr wrap="square" rtlCol="0">
            <a:spAutoFit/>
          </a:bodyPr>
          <a:lstStyle/>
          <a:p>
            <a:pPr lvl="0"/>
            <a:r>
              <a:rPr lang="en-US" sz="4000" b="1" smtClean="0">
                <a:ln>
                  <a:solidFill>
                    <a:srgbClr val="FF0000"/>
                  </a:solidFill>
                </a:ln>
              </a:rPr>
              <a:t>Câu 22:</a:t>
            </a:r>
          </a:p>
          <a:p>
            <a:pPr lvl="0"/>
            <a:r>
              <a:rPr lang="en-US" sz="4000" smtClean="0"/>
              <a:t> </a:t>
            </a:r>
            <a:r>
              <a:rPr lang="en-US" sz="4000" b="1" smtClean="0"/>
              <a:t>Nêu vị trí địa lí, giới hạn của châu Mĩ?</a:t>
            </a:r>
            <a:endParaRPr lang="vi-VN" sz="4000" b="1" smtClean="0"/>
          </a:p>
          <a:p>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to="" calcmode="lin" valueType="num">
                                      <p:cBhvr>
                                        <p:cTn id="7" dur="1" fill="hold"/>
                                        <p:tgtEl>
                                          <p:spTgt spid="1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285992"/>
            <a:ext cx="9144000" cy="4572008"/>
          </a:xfrm>
        </p:spPr>
        <p:txBody>
          <a:bodyPr>
            <a:normAutofit fontScale="92500" lnSpcReduction="10000"/>
          </a:bodyPr>
          <a:lstStyle/>
          <a:p>
            <a:pPr lvl="0"/>
            <a:r>
              <a:rPr lang="en-US" sz="6600" b="1" smtClean="0">
                <a:solidFill>
                  <a:srgbClr val="FFFF00"/>
                </a:solidFill>
              </a:rPr>
              <a:t>Vì đồng bằng A-ma-dôn là đồng bằng lớn nhất thế giới nằm ở vùng xích đạo; có rừng rậm nhiệt đới bao phủ trên diện rộng.</a:t>
            </a:r>
            <a:endParaRPr lang="vi-VN" sz="6600" b="1" smtClean="0">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554545"/>
          </a:xfrm>
          <a:prstGeom prst="rect">
            <a:avLst/>
          </a:prstGeom>
          <a:noFill/>
        </p:spPr>
        <p:txBody>
          <a:bodyPr wrap="square" rtlCol="0">
            <a:spAutoFit/>
          </a:bodyPr>
          <a:lstStyle/>
          <a:p>
            <a:pPr lvl="0"/>
            <a:r>
              <a:rPr lang="en-US" sz="4000" b="1" smtClean="0">
                <a:ln>
                  <a:solidFill>
                    <a:srgbClr val="FF0000"/>
                  </a:solidFill>
                </a:ln>
              </a:rPr>
              <a:t>Câu 23:</a:t>
            </a:r>
            <a:r>
              <a:rPr lang="en-US" sz="4000" b="1" smtClean="0"/>
              <a:t>Vì sao đồng bằng A-ma-dôn được ví là lá phổi xanh của Trái đất?</a:t>
            </a:r>
            <a:endParaRPr lang="vi-VN" sz="4000" b="1" smtClean="0"/>
          </a:p>
          <a:p>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10"/>
                                        </p:tgtEl>
                                        <p:attrNameLst>
                                          <p:attrName>style.visibility</p:attrName>
                                        </p:attrNameLst>
                                      </p:cBhvr>
                                      <p:to>
                                        <p:strVal val="visible"/>
                                      </p:to>
                                    </p:set>
                                    <p:set>
                                      <p:cBhvr>
                                        <p:cTn id="7" dur="455" fill="hold">
                                          <p:stCondLst>
                                            <p:cond delay="0"/>
                                          </p:stCondLst>
                                        </p:cTn>
                                        <p:tgtEl>
                                          <p:spTgt spid="10"/>
                                        </p:tgtEl>
                                        <p:attrNameLst>
                                          <p:attrName>style.rotation</p:attrName>
                                        </p:attrNameLst>
                                      </p:cBhvr>
                                      <p:to>
                                        <p:strVal val="-45.0"/>
                                      </p:to>
                                    </p:set>
                                    <p:anim calcmode="lin" valueType="num">
                                      <p:cBhvr>
                                        <p:cTn id="8" dur="455" fill="hold">
                                          <p:stCondLst>
                                            <p:cond delay="455"/>
                                          </p:stCondLst>
                                        </p:cTn>
                                        <p:tgtEl>
                                          <p:spTgt spid="10"/>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10"/>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10"/>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10"/>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571744"/>
            <a:ext cx="9144000" cy="4286256"/>
          </a:xfrm>
        </p:spPr>
        <p:txBody>
          <a:bodyPr>
            <a:normAutofit/>
          </a:bodyPr>
          <a:lstStyle/>
          <a:p>
            <a:pPr algn="just"/>
            <a:r>
              <a:rPr lang="en-US" sz="6000" b="1" smtClean="0">
                <a:ln>
                  <a:solidFill>
                    <a:srgbClr val="FF0000"/>
                  </a:solidFill>
                </a:ln>
                <a:solidFill>
                  <a:srgbClr val="FFFF00"/>
                </a:solidFill>
              </a:rPr>
              <a:t>   Châu Á, châu Âu, châu Phi, châu Mĩ, châu Đại Dương và châu Nam Cực.</a:t>
            </a:r>
            <a:endParaRPr lang="vi-VN" sz="60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ea typeface="+mj-ea"/>
              <a:cs typeface="+mj-cs"/>
            </a:endParaRPr>
          </a:p>
        </p:txBody>
      </p:sp>
      <p:sp>
        <p:nvSpPr>
          <p:cNvPr id="10" name="TextBox 9"/>
          <p:cNvSpPr txBox="1"/>
          <p:nvPr/>
        </p:nvSpPr>
        <p:spPr>
          <a:xfrm>
            <a:off x="0" y="1428736"/>
            <a:ext cx="9144000" cy="1323439"/>
          </a:xfrm>
          <a:prstGeom prst="rect">
            <a:avLst/>
          </a:prstGeom>
          <a:noFill/>
        </p:spPr>
        <p:txBody>
          <a:bodyPr wrap="square" rtlCol="0">
            <a:spAutoFit/>
          </a:bodyPr>
          <a:lstStyle/>
          <a:p>
            <a:pPr lvl="0" algn="ctr"/>
            <a:r>
              <a:rPr lang="en-US" sz="4000" b="1" smtClean="0">
                <a:ln>
                  <a:solidFill>
                    <a:srgbClr val="FF0000"/>
                  </a:solidFill>
                </a:ln>
              </a:rPr>
              <a:t>Câu 2: </a:t>
            </a:r>
            <a:r>
              <a:rPr lang="en-US" sz="4000" b="1">
                <a:ln>
                  <a:solidFill>
                    <a:srgbClr val="FF0000"/>
                  </a:solidFill>
                </a:ln>
              </a:rPr>
              <a:t>Kể tên 6 châu lục trên thế giới?</a:t>
            </a:r>
            <a:endParaRPr lang="vi-VN" sz="4000" b="1">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900" decel="100000" fill="hold"/>
                                        <p:tgtEl>
                                          <p:spTgt spid="10"/>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0"/>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fontScale="77500" lnSpcReduction="20000"/>
          </a:bodyPr>
          <a:lstStyle/>
          <a:p>
            <a:pPr lvl="0"/>
            <a:r>
              <a:rPr lang="en-US" sz="6600" b="1" smtClean="0"/>
              <a:t>Châu Mĩ nằm ở bán cầu </a:t>
            </a:r>
            <a:r>
              <a:rPr lang="en-US" sz="3600" b="1" smtClean="0">
                <a:solidFill>
                  <a:srgbClr val="FF0000"/>
                </a:solidFill>
              </a:rPr>
              <a:t>........…</a:t>
            </a:r>
            <a:r>
              <a:rPr lang="en-US" sz="6600" b="1" smtClean="0"/>
              <a:t>, có diện tích đứng </a:t>
            </a:r>
            <a:r>
              <a:rPr lang="en-US" sz="3600" b="1" smtClean="0">
                <a:solidFill>
                  <a:srgbClr val="FF0000"/>
                </a:solidFill>
              </a:rPr>
              <a:t>..................…</a:t>
            </a:r>
            <a:r>
              <a:rPr lang="en-US" sz="3600" b="1" smtClean="0">
                <a:solidFill>
                  <a:srgbClr val="FFFF00"/>
                </a:solidFill>
              </a:rPr>
              <a:t> </a:t>
            </a:r>
            <a:r>
              <a:rPr lang="en-US" sz="6600" b="1" smtClean="0"/>
              <a:t>trong các châu lục trên thế giới.Châu Mĩ trải dài trên nhiều đới khí hậu. Chiếm diện tích lớn nhất là khí hậu</a:t>
            </a:r>
            <a:r>
              <a:rPr lang="en-US" sz="6600" b="1" smtClean="0">
                <a:solidFill>
                  <a:srgbClr val="FF0000"/>
                </a:solidFill>
              </a:rPr>
              <a:t> </a:t>
            </a:r>
            <a:r>
              <a:rPr lang="en-US" sz="3600" b="1" smtClean="0">
                <a:solidFill>
                  <a:srgbClr val="FF0000"/>
                </a:solidFill>
              </a:rPr>
              <a:t>..................…</a:t>
            </a:r>
            <a:r>
              <a:rPr lang="en-US" sz="6600" b="1" smtClean="0">
                <a:solidFill>
                  <a:srgbClr val="FF0000"/>
                </a:solidFill>
              </a:rPr>
              <a:t> </a:t>
            </a:r>
            <a:r>
              <a:rPr lang="en-US" sz="6600" b="1" smtClean="0"/>
              <a:t>ở Bắc Mĩ và khí hậu </a:t>
            </a:r>
            <a:r>
              <a:rPr lang="en-US" sz="4000" b="1" smtClean="0">
                <a:solidFill>
                  <a:srgbClr val="FF0000"/>
                </a:solidFill>
              </a:rPr>
              <a:t>..................…</a:t>
            </a:r>
            <a:r>
              <a:rPr lang="en-US" sz="6600" b="1" smtClean="0">
                <a:solidFill>
                  <a:srgbClr val="FFFF00"/>
                </a:solidFill>
              </a:rPr>
              <a:t> </a:t>
            </a:r>
            <a:r>
              <a:rPr lang="en-US" sz="6600" b="1" smtClean="0"/>
              <a:t>ẩm</a:t>
            </a:r>
            <a:r>
              <a:rPr lang="en-US" sz="6600" b="1" smtClean="0">
                <a:solidFill>
                  <a:srgbClr val="FFFF00"/>
                </a:solidFill>
              </a:rPr>
              <a:t> </a:t>
            </a:r>
            <a:r>
              <a:rPr lang="en-US" sz="6600" b="1" smtClean="0"/>
              <a:t>ở Nam Mĩ.</a:t>
            </a:r>
            <a:endParaRPr lang="vi-VN" sz="6600" b="1" smtClean="0"/>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71470" y="785794"/>
            <a:ext cx="9501222" cy="1323439"/>
          </a:xfrm>
          <a:prstGeom prst="rect">
            <a:avLst/>
          </a:prstGeom>
          <a:noFill/>
        </p:spPr>
        <p:txBody>
          <a:bodyPr wrap="square" rtlCol="0">
            <a:spAutoFit/>
          </a:bodyPr>
          <a:lstStyle/>
          <a:p>
            <a:pPr lvl="0"/>
            <a:r>
              <a:rPr lang="en-US" sz="4000" b="1" smtClean="0">
                <a:ln>
                  <a:solidFill>
                    <a:srgbClr val="FF0000"/>
                  </a:solidFill>
                </a:ln>
              </a:rPr>
              <a:t>Câu 24:</a:t>
            </a:r>
            <a:r>
              <a:rPr lang="en-US" sz="4000" smtClean="0">
                <a:solidFill>
                  <a:srgbClr val="FFFF00"/>
                </a:solidFill>
              </a:rPr>
              <a:t>Điền từ ngữ thích hợp vào chỗ chấm</a:t>
            </a:r>
            <a:endParaRPr lang="vi-VN" sz="4000" b="1" smtClean="0">
              <a:ln>
                <a:solidFill>
                  <a:srgbClr val="FF0000"/>
                </a:solidFill>
              </a:ln>
              <a:solidFill>
                <a:srgbClr val="FFFF00"/>
              </a:solidFill>
            </a:endParaRPr>
          </a:p>
          <a:p>
            <a:pPr lvl="0"/>
            <a:endParaRPr lang="vi-VN" sz="4000" b="1">
              <a:ln>
                <a:solidFill>
                  <a:srgbClr val="FF0000"/>
                </a:solidFill>
              </a:ln>
            </a:endParaRPr>
          </a:p>
        </p:txBody>
      </p:sp>
      <p:sp>
        <p:nvSpPr>
          <p:cNvPr id="7" name="TextBox 6"/>
          <p:cNvSpPr txBox="1"/>
          <p:nvPr/>
        </p:nvSpPr>
        <p:spPr>
          <a:xfrm>
            <a:off x="7000892" y="1928802"/>
            <a:ext cx="1357322" cy="830997"/>
          </a:xfrm>
          <a:prstGeom prst="rect">
            <a:avLst/>
          </a:prstGeom>
          <a:noFill/>
        </p:spPr>
        <p:txBody>
          <a:bodyPr wrap="square" rtlCol="0">
            <a:spAutoFit/>
          </a:bodyPr>
          <a:lstStyle/>
          <a:p>
            <a:r>
              <a:rPr lang="en-US" sz="4800" smtClean="0">
                <a:solidFill>
                  <a:srgbClr val="FFFF00"/>
                </a:solidFill>
              </a:rPr>
              <a:t>Tây</a:t>
            </a:r>
            <a:endParaRPr lang="vi-VN" sz="4800">
              <a:solidFill>
                <a:srgbClr val="FFFF00"/>
              </a:solidFill>
            </a:endParaRPr>
          </a:p>
        </p:txBody>
      </p:sp>
      <p:sp>
        <p:nvSpPr>
          <p:cNvPr id="8" name="TextBox 7"/>
          <p:cNvSpPr txBox="1"/>
          <p:nvPr/>
        </p:nvSpPr>
        <p:spPr>
          <a:xfrm>
            <a:off x="4214810" y="2571744"/>
            <a:ext cx="2143140" cy="830997"/>
          </a:xfrm>
          <a:prstGeom prst="rect">
            <a:avLst/>
          </a:prstGeom>
          <a:noFill/>
        </p:spPr>
        <p:txBody>
          <a:bodyPr wrap="square" rtlCol="0">
            <a:spAutoFit/>
          </a:bodyPr>
          <a:lstStyle/>
          <a:p>
            <a:r>
              <a:rPr lang="en-US" sz="4800" smtClean="0">
                <a:solidFill>
                  <a:srgbClr val="FFFF00"/>
                </a:solidFill>
              </a:rPr>
              <a:t>Thứ hai</a:t>
            </a:r>
            <a:endParaRPr lang="vi-VN" sz="4800">
              <a:solidFill>
                <a:srgbClr val="FFFF00"/>
              </a:solidFill>
            </a:endParaRPr>
          </a:p>
        </p:txBody>
      </p:sp>
      <p:sp>
        <p:nvSpPr>
          <p:cNvPr id="9" name="TextBox 8"/>
          <p:cNvSpPr txBox="1"/>
          <p:nvPr/>
        </p:nvSpPr>
        <p:spPr>
          <a:xfrm>
            <a:off x="1285852" y="5598399"/>
            <a:ext cx="2786082" cy="830997"/>
          </a:xfrm>
          <a:prstGeom prst="rect">
            <a:avLst/>
          </a:prstGeom>
          <a:noFill/>
        </p:spPr>
        <p:txBody>
          <a:bodyPr wrap="square" rtlCol="0">
            <a:spAutoFit/>
          </a:bodyPr>
          <a:lstStyle/>
          <a:p>
            <a:r>
              <a:rPr lang="en-US" sz="4800" smtClean="0">
                <a:solidFill>
                  <a:srgbClr val="FFFF00"/>
                </a:solidFill>
              </a:rPr>
              <a:t>nhiệt đới</a:t>
            </a:r>
            <a:endParaRPr lang="vi-VN" sz="4800">
              <a:solidFill>
                <a:srgbClr val="FFFF00"/>
              </a:solidFill>
            </a:endParaRPr>
          </a:p>
        </p:txBody>
      </p:sp>
      <p:sp>
        <p:nvSpPr>
          <p:cNvPr id="11" name="TextBox 10"/>
          <p:cNvSpPr txBox="1"/>
          <p:nvPr/>
        </p:nvSpPr>
        <p:spPr>
          <a:xfrm>
            <a:off x="1357290" y="5000636"/>
            <a:ext cx="2143140" cy="830997"/>
          </a:xfrm>
          <a:prstGeom prst="rect">
            <a:avLst/>
          </a:prstGeom>
          <a:noFill/>
        </p:spPr>
        <p:txBody>
          <a:bodyPr wrap="square" rtlCol="0">
            <a:spAutoFit/>
          </a:bodyPr>
          <a:lstStyle/>
          <a:p>
            <a:r>
              <a:rPr lang="en-US" sz="4800" smtClean="0">
                <a:solidFill>
                  <a:srgbClr val="FFFF00"/>
                </a:solidFill>
              </a:rPr>
              <a:t>ôn đới</a:t>
            </a:r>
            <a:endParaRPr lang="vi-VN" sz="48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770" decel="100000"/>
                                        <p:tgtEl>
                                          <p:spTgt spid="10"/>
                                        </p:tgtEl>
                                      </p:cBhvr>
                                    </p:animEffect>
                                    <p:animScale>
                                      <p:cBhvr>
                                        <p:cTn id="8" dur="770" decel="100000"/>
                                        <p:tgtEl>
                                          <p:spTgt spid="10"/>
                                        </p:tgtEl>
                                      </p:cBhvr>
                                      <p:from x="10000" y="10000"/>
                                      <p:to x="200000" y="450000"/>
                                    </p:animScale>
                                    <p:animScale>
                                      <p:cBhvr>
                                        <p:cTn id="9" dur="1230" accel="100000" fill="hold">
                                          <p:stCondLst>
                                            <p:cond delay="770"/>
                                          </p:stCondLst>
                                        </p:cTn>
                                        <p:tgtEl>
                                          <p:spTgt spid="10"/>
                                        </p:tgtEl>
                                      </p:cBhvr>
                                      <p:from x="200000" y="450000"/>
                                      <p:to x="100000" y="100000"/>
                                    </p:animScale>
                                    <p:set>
                                      <p:cBhvr>
                                        <p:cTn id="10" dur="770" fill="hold"/>
                                        <p:tgtEl>
                                          <p:spTgt spid="10"/>
                                        </p:tgtEl>
                                        <p:attrNameLst>
                                          <p:attrName>ppt_x</p:attrName>
                                        </p:attrNameLst>
                                      </p:cBhvr>
                                      <p:to>
                                        <p:strVal val="(0.5)"/>
                                      </p:to>
                                    </p:set>
                                    <p:anim from="(0.5)" to="(#ppt_x)" calcmode="lin" valueType="num">
                                      <p:cBhvr>
                                        <p:cTn id="11" dur="1230" accel="100000" fill="hold">
                                          <p:stCondLst>
                                            <p:cond delay="770"/>
                                          </p:stCondLst>
                                        </p:cTn>
                                        <p:tgtEl>
                                          <p:spTgt spid="10"/>
                                        </p:tgtEl>
                                        <p:attrNameLst>
                                          <p:attrName>ppt_x</p:attrName>
                                        </p:attrNameLst>
                                      </p:cBhvr>
                                    </p:anim>
                                    <p:set>
                                      <p:cBhvr>
                                        <p:cTn id="12" dur="770" fill="hold"/>
                                        <p:tgtEl>
                                          <p:spTgt spid="10"/>
                                        </p:tgtEl>
                                        <p:attrNameLst>
                                          <p:attrName>ppt_y</p:attrName>
                                        </p:attrNameLst>
                                      </p:cBhvr>
                                      <p:to>
                                        <p:strVal val="(#ppt_y+0.4)"/>
                                      </p:to>
                                    </p:set>
                                    <p:anim from="(#ppt_y+0.4)" to="(#ppt_y)" calcmode="lin" valueType="num">
                                      <p:cBhvr>
                                        <p:cTn id="13" dur="1230" accel="100000" fill="hold">
                                          <p:stCondLst>
                                            <p:cond delay="770"/>
                                          </p:stCondLst>
                                        </p:cTn>
                                        <p:tgtEl>
                                          <p:spTgt spid="1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24"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to="" calcmode="lin" valueType="num">
                                      <p:cBhvr>
                                        <p:cTn id="18" dur="1" fill="hold"/>
                                        <p:tgtEl>
                                          <p:spTgt spid="3">
                                            <p:txEl>
                                              <p:pRg st="0" end="0"/>
                                            </p:txEl>
                                          </p:spTgt>
                                        </p:tgtEl>
                                        <p:attrNameLst>
                                          <p:attrName/>
                                        </p:attrNameLst>
                                      </p:cBhvr>
                                    </p:anim>
                                  </p:childTnLst>
                                </p:cTn>
                              </p:par>
                            </p:childTnLst>
                          </p:cTn>
                        </p:par>
                      </p:childTnLst>
                    </p:cTn>
                  </p:par>
                  <p:par>
                    <p:cTn id="19" fill="hold">
                      <p:stCondLst>
                        <p:cond delay="indefinite"/>
                      </p:stCondLst>
                      <p:childTnLst>
                        <p:par>
                          <p:cTn id="20" fill="hold">
                            <p:stCondLst>
                              <p:cond delay="0"/>
                            </p:stCondLst>
                            <p:childTnLst>
                              <p:par>
                                <p:cTn id="21" presetID="24"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to="" calcmode="lin" valueType="num">
                                      <p:cBhvr>
                                        <p:cTn id="23" dur="1" fill="hold"/>
                                        <p:tgtEl>
                                          <p:spTgt spid="7"/>
                                        </p:tgtEl>
                                        <p:attrNameLst>
                                          <p:attrName/>
                                        </p:attrNameLst>
                                      </p:cBhvr>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grpId="0" nodeType="clickEffect">
                                  <p:stCondLst>
                                    <p:cond delay="0"/>
                                  </p:stCondLst>
                                  <p:iterate type="lt">
                                    <p:tmPct val="10000"/>
                                  </p:iterate>
                                  <p:childTnLst>
                                    <p:set>
                                      <p:cBhvr>
                                        <p:cTn id="27" dur="1" fill="hold">
                                          <p:stCondLst>
                                            <p:cond delay="0"/>
                                          </p:stCondLst>
                                        </p:cTn>
                                        <p:tgtEl>
                                          <p:spTgt spid="8"/>
                                        </p:tgtEl>
                                        <p:attrNameLst>
                                          <p:attrName>style.visibility</p:attrName>
                                        </p:attrNameLst>
                                      </p:cBhvr>
                                      <p:to>
                                        <p:strVal val="visible"/>
                                      </p:to>
                                    </p:set>
                                    <p:animEffect transition="in" filter="fade">
                                      <p:cBhvr>
                                        <p:cTn id="28" dur="2000"/>
                                        <p:tgtEl>
                                          <p:spTgt spid="8"/>
                                        </p:tgtEl>
                                      </p:cBhvr>
                                    </p:animEffect>
                                    <p:anim calcmode="lin" valueType="num">
                                      <p:cBhvr>
                                        <p:cTn id="29" dur="2000" fill="hold"/>
                                        <p:tgtEl>
                                          <p:spTgt spid="8"/>
                                        </p:tgtEl>
                                        <p:attrNameLst>
                                          <p:attrName>ppt_w</p:attrName>
                                        </p:attrNameLst>
                                      </p:cBhvr>
                                      <p:tavLst>
                                        <p:tav tm="0" fmla="#ppt_w*sin(2.5*pi*$)">
                                          <p:val>
                                            <p:fltVal val="0"/>
                                          </p:val>
                                        </p:tav>
                                        <p:tav tm="100000">
                                          <p:val>
                                            <p:fltVal val="1"/>
                                          </p:val>
                                        </p:tav>
                                      </p:tavLst>
                                    </p:anim>
                                    <p:anim calcmode="lin" valueType="num">
                                      <p:cBhvr>
                                        <p:cTn id="30" dur="2000" fill="hold"/>
                                        <p:tgtEl>
                                          <p:spTgt spid="8"/>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41" presetClass="entr" presetSubtype="0" fill="hold" grpId="0" nodeType="clickEffect">
                                  <p:stCondLst>
                                    <p:cond delay="0"/>
                                  </p:stCondLst>
                                  <p:iterate type="lt">
                                    <p:tmPct val="10000"/>
                                  </p:iterate>
                                  <p:childTnLst>
                                    <p:set>
                                      <p:cBhvr>
                                        <p:cTn id="34" dur="1" fill="hold">
                                          <p:stCondLst>
                                            <p:cond delay="0"/>
                                          </p:stCondLst>
                                        </p:cTn>
                                        <p:tgtEl>
                                          <p:spTgt spid="11"/>
                                        </p:tgtEl>
                                        <p:attrNameLst>
                                          <p:attrName>style.visibility</p:attrName>
                                        </p:attrNameLst>
                                      </p:cBhvr>
                                      <p:to>
                                        <p:strVal val="visible"/>
                                      </p:to>
                                    </p:set>
                                    <p:anim calcmode="lin" valueType="num">
                                      <p:cBhvr>
                                        <p:cTn id="35"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36" dur="500" fill="hold"/>
                                        <p:tgtEl>
                                          <p:spTgt spid="11"/>
                                        </p:tgtEl>
                                        <p:attrNameLst>
                                          <p:attrName>ppt_y</p:attrName>
                                        </p:attrNameLst>
                                      </p:cBhvr>
                                      <p:tavLst>
                                        <p:tav tm="0">
                                          <p:val>
                                            <p:strVal val="#ppt_y"/>
                                          </p:val>
                                        </p:tav>
                                        <p:tav tm="100000">
                                          <p:val>
                                            <p:strVal val="#ppt_y"/>
                                          </p:val>
                                        </p:tav>
                                      </p:tavLst>
                                    </p:anim>
                                    <p:anim calcmode="lin" valueType="num">
                                      <p:cBhvr>
                                        <p:cTn id="37"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38"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39" dur="500" tmFilter="0,0; .5, 1; 1, 1"/>
                                        <p:tgtEl>
                                          <p:spTgt spid="11"/>
                                        </p:tgtEl>
                                      </p:cBhvr>
                                    </p:animEffect>
                                  </p:childTnLst>
                                </p:cTn>
                              </p:par>
                            </p:childTnLst>
                          </p:cTn>
                        </p:par>
                      </p:childTnLst>
                    </p:cTn>
                  </p:par>
                  <p:par>
                    <p:cTn id="40" fill="hold">
                      <p:stCondLst>
                        <p:cond delay="indefinite"/>
                      </p:stCondLst>
                      <p:childTnLst>
                        <p:par>
                          <p:cTn id="41" fill="hold">
                            <p:stCondLst>
                              <p:cond delay="0"/>
                            </p:stCondLst>
                            <p:childTnLst>
                              <p:par>
                                <p:cTn id="42" presetID="52" presetClass="entr" presetSubtype="0" fill="hold" grpId="0" nodeType="clickEffect">
                                  <p:stCondLst>
                                    <p:cond delay="0"/>
                                  </p:stCondLst>
                                  <p:childTnLst>
                                    <p:set>
                                      <p:cBhvr>
                                        <p:cTn id="43" dur="1" fill="hold">
                                          <p:stCondLst>
                                            <p:cond delay="0"/>
                                          </p:stCondLst>
                                        </p:cTn>
                                        <p:tgtEl>
                                          <p:spTgt spid="9"/>
                                        </p:tgtEl>
                                        <p:attrNameLst>
                                          <p:attrName>style.visibility</p:attrName>
                                        </p:attrNameLst>
                                      </p:cBhvr>
                                      <p:to>
                                        <p:strVal val="visible"/>
                                      </p:to>
                                    </p:set>
                                    <p:animScale>
                                      <p:cBhvr>
                                        <p:cTn id="44" dur="1000" decel="50000" fill="hold">
                                          <p:stCondLst>
                                            <p:cond delay="0"/>
                                          </p:stCondLst>
                                        </p:cTn>
                                        <p:tgtEl>
                                          <p:spTgt spid="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5" dur="1000" decel="50000" fill="hold">
                                          <p:stCondLst>
                                            <p:cond delay="0"/>
                                          </p:stCondLst>
                                        </p:cTn>
                                        <p:tgtEl>
                                          <p:spTgt spid="9"/>
                                        </p:tgtEl>
                                        <p:attrNameLst>
                                          <p:attrName>ppt_x</p:attrName>
                                          <p:attrName>ppt_y</p:attrName>
                                        </p:attrNameLst>
                                      </p:cBhvr>
                                    </p:animMotion>
                                    <p:animEffect transition="in" filter="fade">
                                      <p:cBhvr>
                                        <p:cTn id="46"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P spid="7" grpId="0"/>
      <p:bldP spid="8" grpId="0"/>
      <p:bldP spid="9" grpId="0"/>
      <p:bldP spid="11"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a:bodyPr>
          <a:lstStyle/>
          <a:p>
            <a:pPr lvl="0"/>
            <a:endParaRPr lang="en-US" sz="6100" b="1" smtClean="0">
              <a:ln>
                <a:solidFill>
                  <a:srgbClr val="FF0000"/>
                </a:solidFill>
              </a:ln>
              <a:solidFill>
                <a:srgbClr val="FFFF00"/>
              </a:solidFill>
            </a:endParaRPr>
          </a:p>
          <a:p>
            <a:pPr lvl="0"/>
            <a:r>
              <a:rPr lang="en-US" sz="6600" b="1" smtClean="0">
                <a:solidFill>
                  <a:srgbClr val="FFFF00"/>
                </a:solidFill>
              </a:rPr>
              <a:t>Vì họ chủ yếu là người nhập cư từ các châu lục khác đến</a:t>
            </a:r>
            <a:r>
              <a:rPr lang="en-US" sz="6600" smtClean="0">
                <a:solidFill>
                  <a:srgbClr val="FFFF00"/>
                </a:solidFill>
              </a:rPr>
              <a:t>.</a:t>
            </a:r>
            <a:endParaRPr lang="vi-VN" sz="6600" smtClean="0">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928670"/>
            <a:ext cx="9144000" cy="2554545"/>
          </a:xfrm>
          <a:prstGeom prst="rect">
            <a:avLst/>
          </a:prstGeom>
          <a:noFill/>
        </p:spPr>
        <p:txBody>
          <a:bodyPr wrap="square" rtlCol="0">
            <a:spAutoFit/>
          </a:bodyPr>
          <a:lstStyle/>
          <a:p>
            <a:r>
              <a:rPr lang="en-US" sz="4000" b="1" smtClean="0">
                <a:ln>
                  <a:solidFill>
                    <a:srgbClr val="FF0000"/>
                  </a:solidFill>
                </a:ln>
              </a:rPr>
              <a:t>Câu 25:</a:t>
            </a:r>
            <a:r>
              <a:rPr lang="en-US" sz="4000" b="1" smtClean="0"/>
              <a:t>Vì sao dân cư châu Mĩ lại có nhiều thành phần, nhiều màu da như vậy?</a:t>
            </a:r>
            <a:r>
              <a:rPr lang="en-US" sz="4000" b="1" smtClean="0">
                <a:ln>
                  <a:solidFill>
                    <a:srgbClr val="FF0000"/>
                  </a:solidFill>
                </a:ln>
              </a:rPr>
              <a:t> </a:t>
            </a:r>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to="" calcmode="lin" valueType="num">
                                      <p:cBhvr>
                                        <p:cTn id="7" dur="1" fill="hold"/>
                                        <p:tgtEl>
                                          <p:spTgt spid="1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38" presetClass="entr" presetSubtype="0" accel="50000" fill="hold" grpId="0" nodeType="clickEffect">
                                  <p:stCondLst>
                                    <p:cond delay="0"/>
                                  </p:stCondLst>
                                  <p:iterate type="lt">
                                    <p:tmPct val="50000"/>
                                  </p:iterate>
                                  <p:childTnLst>
                                    <p:set>
                                      <p:cBhvr>
                                        <p:cTn id="11" dur="1" fill="hold">
                                          <p:stCondLst>
                                            <p:cond delay="0"/>
                                          </p:stCondLst>
                                        </p:cTn>
                                        <p:tgtEl>
                                          <p:spTgt spid="3">
                                            <p:txEl>
                                              <p:pRg st="1" end="1"/>
                                            </p:txEl>
                                          </p:spTgt>
                                        </p:tgtEl>
                                        <p:attrNameLst>
                                          <p:attrName>style.visibility</p:attrName>
                                        </p:attrNameLst>
                                      </p:cBhvr>
                                      <p:to>
                                        <p:strVal val="visible"/>
                                      </p:to>
                                    </p:set>
                                    <p:set>
                                      <p:cBhvr>
                                        <p:cTn id="12" dur="455" fill="hold">
                                          <p:stCondLst>
                                            <p:cond delay="0"/>
                                          </p:stCondLst>
                                        </p:cTn>
                                        <p:tgtEl>
                                          <p:spTgt spid="3">
                                            <p:txEl>
                                              <p:pRg st="1" end="1"/>
                                            </p:txEl>
                                          </p:spTgt>
                                        </p:tgtEl>
                                        <p:attrNameLst>
                                          <p:attrName>style.rotation</p:attrName>
                                        </p:attrNameLst>
                                      </p:cBhvr>
                                      <p:to>
                                        <p:strVal val="-45.0"/>
                                      </p:to>
                                    </p:set>
                                    <p:anim calcmode="lin" valueType="num">
                                      <p:cBhvr>
                                        <p:cTn id="13" dur="455" fill="hold">
                                          <p:stCondLst>
                                            <p:cond delay="455"/>
                                          </p:stCondLst>
                                        </p:cTn>
                                        <p:tgtEl>
                                          <p:spTgt spid="3">
                                            <p:txEl>
                                              <p:pRg st="1" end="1"/>
                                            </p:txEl>
                                          </p:spTgt>
                                        </p:tgtEl>
                                        <p:attrNameLst>
                                          <p:attrName>style.rotation</p:attrName>
                                        </p:attrNameLst>
                                      </p:cBhvr>
                                      <p:tavLst>
                                        <p:tav tm="0">
                                          <p:val>
                                            <p:fltVal val="-45"/>
                                          </p:val>
                                        </p:tav>
                                        <p:tav tm="69900">
                                          <p:val>
                                            <p:fltVal val="45"/>
                                          </p:val>
                                        </p:tav>
                                        <p:tav tm="100000">
                                          <p:val>
                                            <p:fltVal val="0"/>
                                          </p:val>
                                        </p:tav>
                                      </p:tavLst>
                                    </p:anim>
                                    <p:anim calcmode="lin" valueType="num">
                                      <p:cBhvr>
                                        <p:cTn id="14" dur="455" fill="hold">
                                          <p:stCondLst>
                                            <p:cond delay="0"/>
                                          </p:stCondLst>
                                        </p:cTn>
                                        <p:tgtEl>
                                          <p:spTgt spid="3">
                                            <p:txEl>
                                              <p:pRg st="1" end="1"/>
                                            </p:txEl>
                                          </p:spTgt>
                                        </p:tgtEl>
                                        <p:attrNameLst>
                                          <p:attrName>ppt_y</p:attrName>
                                        </p:attrNameLst>
                                      </p:cBhvr>
                                      <p:tavLst>
                                        <p:tav tm="0">
                                          <p:val>
                                            <p:strVal val="#ppt_y-1"/>
                                          </p:val>
                                        </p:tav>
                                        <p:tav tm="100000">
                                          <p:val>
                                            <p:strVal val="#ppt_y-(0.354*#ppt_w-0.172*#ppt_h)"/>
                                          </p:val>
                                        </p:tav>
                                      </p:tavLst>
                                    </p:anim>
                                    <p:anim calcmode="lin" valueType="num">
                                      <p:cBhvr>
                                        <p:cTn id="15" dur="156" decel="50000" autoRev="1" fill="hold">
                                          <p:stCondLst>
                                            <p:cond delay="455"/>
                                          </p:stCondLst>
                                        </p:cTn>
                                        <p:tgtEl>
                                          <p:spTgt spid="3">
                                            <p:txEl>
                                              <p:pRg st="1" end="1"/>
                                            </p:txEl>
                                          </p:spTgt>
                                        </p:tgtEl>
                                        <p:attrNameLst>
                                          <p:attrName>ppt_y</p:attrName>
                                        </p:attrNameLst>
                                      </p:cBhvr>
                                      <p:tavLst>
                                        <p:tav tm="0">
                                          <p:val>
                                            <p:strVal val="#ppt_y-(0.354*#ppt_w-0.172*#ppt_h)"/>
                                          </p:val>
                                        </p:tav>
                                        <p:tav tm="100000">
                                          <p:val>
                                            <p:strVal val="#ppt_y-(0.354*#ppt_w-0.172*#ppt_h)-#ppt_h/2"/>
                                          </p:val>
                                        </p:tav>
                                      </p:tavLst>
                                    </p:anim>
                                    <p:anim calcmode="lin" valueType="num">
                                      <p:cBhvr>
                                        <p:cTn id="16" dur="136" fill="hold">
                                          <p:stCondLst>
                                            <p:cond delay="864"/>
                                          </p:stCondLst>
                                        </p:cTn>
                                        <p:tgtEl>
                                          <p:spTgt spid="3">
                                            <p:txEl>
                                              <p:pRg st="1" end="1"/>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a:bodyPr>
          <a:lstStyle/>
          <a:p>
            <a:pPr lvl="0"/>
            <a:endParaRPr lang="en-US" sz="6600" smtClean="0"/>
          </a:p>
          <a:p>
            <a:pPr lvl="0"/>
            <a:r>
              <a:rPr lang="en-US" sz="6600" b="1" smtClean="0">
                <a:solidFill>
                  <a:srgbClr val="FF0000"/>
                </a:solidFill>
              </a:rPr>
              <a:t>Người dân châu Mĩ sống chủ yếu ở ven biển và miền Đông.</a:t>
            </a:r>
            <a:endParaRPr lang="vi-VN" sz="6600" b="1" smtClean="0">
              <a:solidFill>
                <a:srgbClr val="FF00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554545"/>
          </a:xfrm>
          <a:prstGeom prst="rect">
            <a:avLst/>
          </a:prstGeom>
          <a:noFill/>
        </p:spPr>
        <p:txBody>
          <a:bodyPr wrap="square" rtlCol="0">
            <a:spAutoFit/>
          </a:bodyPr>
          <a:lstStyle/>
          <a:p>
            <a:pPr lvl="0"/>
            <a:r>
              <a:rPr lang="en-US" sz="4000" b="1" smtClean="0">
                <a:ln>
                  <a:solidFill>
                    <a:srgbClr val="FF0000"/>
                  </a:solidFill>
                </a:ln>
              </a:rPr>
              <a:t>Câu 26</a:t>
            </a:r>
            <a:r>
              <a:rPr lang="en-US" sz="4000" b="1" smtClean="0">
                <a:ln>
                  <a:solidFill>
                    <a:srgbClr val="FF0000"/>
                  </a:solidFill>
                </a:ln>
                <a:solidFill>
                  <a:srgbClr val="FFFF00"/>
                </a:solidFill>
              </a:rPr>
              <a:t>: </a:t>
            </a:r>
            <a:r>
              <a:rPr lang="en-US" sz="4000" b="1" smtClean="0">
                <a:solidFill>
                  <a:srgbClr val="FFFF00"/>
                </a:solidFill>
              </a:rPr>
              <a:t>Người dân châu Mĩ sinh sống chủ yếu ở những vùng nào?</a:t>
            </a:r>
            <a:endParaRPr lang="vi-VN" sz="4000" b="1" smtClean="0">
              <a:solidFill>
                <a:srgbClr val="FFFF00"/>
              </a:solidFill>
            </a:endParaRPr>
          </a:p>
          <a:p>
            <a:r>
              <a:rPr lang="en-US" sz="4000" b="1" smtClean="0">
                <a:ln>
                  <a:solidFill>
                    <a:srgbClr val="FF0000"/>
                  </a:solidFill>
                </a:ln>
                <a:solidFill>
                  <a:srgbClr val="FFFF00"/>
                </a:solidFill>
              </a:rPr>
              <a:t> </a:t>
            </a:r>
            <a:endParaRPr lang="vi-VN" sz="4000" b="1" smtClean="0">
              <a:ln>
                <a:solidFill>
                  <a:srgbClr val="FF0000"/>
                </a:solidFill>
              </a:ln>
              <a:solidFill>
                <a:srgbClr val="FFFF00"/>
              </a:solidFill>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a:ln>
            <a:solidFill>
              <a:srgbClr val="FFFF00"/>
            </a:solidFill>
          </a:ln>
        </p:spPr>
        <p:txBody>
          <a:bodyPr>
            <a:normAutofit fontScale="70000" lnSpcReduction="20000"/>
          </a:bodyPr>
          <a:lstStyle/>
          <a:p>
            <a:pPr lvl="0" algn="just"/>
            <a:r>
              <a:rPr lang="en-US" sz="6600" b="1" smtClean="0">
                <a:solidFill>
                  <a:schemeClr val="accent6">
                    <a:lumMod val="20000"/>
                    <a:lumOff val="80000"/>
                  </a:schemeClr>
                </a:solidFill>
              </a:rPr>
              <a:t>Hoa Kì giáp 2 nước Ca-na-đa và Mê-hi-cô. Giáp 2 đại dương lớn Thái Bình Dương và Đại Tây Dương. Là nước có nền kinh tế phát triển cao, có nhiều ngành công nghiệp đứng hàng đầu thế giới cũng là nước xuất khẩu nông sản lớn nhất thế giới.</a:t>
            </a:r>
            <a:endParaRPr lang="vi-VN" sz="6600" b="1" smtClean="0">
              <a:solidFill>
                <a:schemeClr val="accent6">
                  <a:lumMod val="20000"/>
                  <a:lumOff val="80000"/>
                </a:schemeClr>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1538883"/>
          </a:xfrm>
          <a:prstGeom prst="rect">
            <a:avLst/>
          </a:prstGeom>
          <a:noFill/>
        </p:spPr>
        <p:txBody>
          <a:bodyPr wrap="square" rtlCol="0">
            <a:spAutoFit/>
          </a:bodyPr>
          <a:lstStyle/>
          <a:p>
            <a:pPr lvl="0"/>
            <a:r>
              <a:rPr lang="en-US" sz="4000" b="1" smtClean="0">
                <a:ln>
                  <a:solidFill>
                    <a:srgbClr val="FF0000"/>
                  </a:solidFill>
                </a:ln>
              </a:rPr>
              <a:t>Câu 27:</a:t>
            </a:r>
            <a:r>
              <a:rPr lang="en-US" sz="4000" b="1" smtClean="0">
                <a:ln>
                  <a:solidFill>
                    <a:srgbClr val="FF0000"/>
                  </a:solidFill>
                </a:ln>
                <a:solidFill>
                  <a:srgbClr val="FFFF00"/>
                </a:solidFill>
              </a:rPr>
              <a:t> </a:t>
            </a:r>
            <a:r>
              <a:rPr lang="en-US" sz="5400" smtClean="0">
                <a:solidFill>
                  <a:srgbClr val="FF0000"/>
                </a:solidFill>
              </a:rPr>
              <a:t>Hoa</a:t>
            </a:r>
            <a:r>
              <a:rPr lang="en-US" sz="5400" smtClean="0"/>
              <a:t> </a:t>
            </a:r>
            <a:r>
              <a:rPr lang="en-US" sz="5400" smtClean="0">
                <a:solidFill>
                  <a:srgbClr val="FF0000"/>
                </a:solidFill>
              </a:rPr>
              <a:t>Kì</a:t>
            </a:r>
            <a:r>
              <a:rPr lang="en-US" sz="5400" smtClean="0"/>
              <a:t>?</a:t>
            </a:r>
            <a:r>
              <a:rPr lang="en-US" sz="5400" b="1" smtClean="0">
                <a:ln>
                  <a:solidFill>
                    <a:srgbClr val="FF0000"/>
                  </a:solidFill>
                </a:ln>
              </a:rPr>
              <a:t> </a:t>
            </a:r>
            <a:endParaRPr lang="vi-VN" sz="54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randombar(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to="" calcmode="lin" valueType="num">
                                      <p:cBhvr>
                                        <p:cTn id="12" dur="1" fill="hold"/>
                                        <p:tgtEl>
                                          <p:spTgt spid="3">
                                            <p:bg/>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to="" calcmode="lin" valueType="num">
                                      <p:cBhvr>
                                        <p:cTn id="1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10"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357430"/>
            <a:ext cx="9144000" cy="4500570"/>
          </a:xfrm>
        </p:spPr>
        <p:txBody>
          <a:bodyPr>
            <a:normAutofit/>
          </a:bodyPr>
          <a:lstStyle/>
          <a:p>
            <a:pPr lvl="0"/>
            <a:r>
              <a:rPr lang="en-US" sz="6600" b="1" smtClean="0">
                <a:solidFill>
                  <a:srgbClr val="FFFF00"/>
                </a:solidFill>
              </a:rPr>
              <a:t>Sản phẩm nông nghiệp xuất khẩu nổi tiếng của Ô-xtrây-li-a là lông cừu, len, thịt bò, sữa, … </a:t>
            </a:r>
            <a:endParaRPr lang="vi-VN" sz="6600" b="1" smtClean="0">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554545"/>
          </a:xfrm>
          <a:prstGeom prst="rect">
            <a:avLst/>
          </a:prstGeom>
          <a:noFill/>
        </p:spPr>
        <p:txBody>
          <a:bodyPr wrap="square" rtlCol="0">
            <a:spAutoFit/>
          </a:bodyPr>
          <a:lstStyle/>
          <a:p>
            <a:pPr lvl="0"/>
            <a:r>
              <a:rPr lang="en-US" sz="4000" b="1" smtClean="0">
                <a:ln>
                  <a:solidFill>
                    <a:srgbClr val="FF0000"/>
                  </a:solidFill>
                </a:ln>
              </a:rPr>
              <a:t>Câu 28:</a:t>
            </a:r>
            <a:r>
              <a:rPr lang="en-US" sz="4000" b="1" smtClean="0">
                <a:ln>
                  <a:solidFill>
                    <a:srgbClr val="FF0000"/>
                  </a:solidFill>
                </a:ln>
                <a:solidFill>
                  <a:srgbClr val="FFFF00"/>
                </a:solidFill>
              </a:rPr>
              <a:t> </a:t>
            </a:r>
            <a:r>
              <a:rPr lang="en-US" sz="4000" b="1" smtClean="0">
                <a:solidFill>
                  <a:srgbClr val="FF0000"/>
                </a:solidFill>
              </a:rPr>
              <a:t>Sản phẩm nông nghiệp xuất khẩu nổi tiếng của Ô-xtrây-li-a là gì?</a:t>
            </a:r>
            <a:endParaRPr lang="vi-VN" sz="4000" b="1" smtClean="0">
              <a:solidFill>
                <a:srgbClr val="FF0000"/>
              </a:solidFill>
            </a:endParaRPr>
          </a:p>
          <a:p>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49" presetClass="entr" presetSubtype="0" decel="10000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6"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214554"/>
            <a:ext cx="9144000" cy="4643446"/>
          </a:xfrm>
        </p:spPr>
        <p:txBody>
          <a:bodyPr>
            <a:normAutofit fontScale="85000" lnSpcReduction="20000"/>
          </a:bodyPr>
          <a:lstStyle/>
          <a:p>
            <a:pPr lvl="0"/>
            <a:r>
              <a:rPr lang="en-US" sz="6600" b="1" smtClean="0">
                <a:solidFill>
                  <a:srgbClr val="FFFF00"/>
                </a:solidFill>
              </a:rPr>
              <a:t>Các ngành công nghiệp phát triển mạnh ở Ô-xtrây-li-a là năng lượng, khai thác khoáng sản, luyện kim,</a:t>
            </a:r>
          </a:p>
          <a:p>
            <a:pPr lvl="0"/>
            <a:r>
              <a:rPr lang="en-US" sz="6600" b="1" smtClean="0">
                <a:solidFill>
                  <a:srgbClr val="FFFF00"/>
                </a:solidFill>
              </a:rPr>
              <a:t> chế tạo máy móc, </a:t>
            </a:r>
          </a:p>
          <a:p>
            <a:pPr lvl="0"/>
            <a:r>
              <a:rPr lang="en-US" sz="6600" b="1" smtClean="0">
                <a:solidFill>
                  <a:srgbClr val="FFFF00"/>
                </a:solidFill>
              </a:rPr>
              <a:t>chế biến thực phẩm, …</a:t>
            </a:r>
            <a:endParaRPr lang="vi-VN" sz="6600" b="1" smtClean="0">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714357"/>
            <a:ext cx="9144000" cy="2554545"/>
          </a:xfrm>
          <a:prstGeom prst="rect">
            <a:avLst/>
          </a:prstGeom>
          <a:noFill/>
        </p:spPr>
        <p:txBody>
          <a:bodyPr wrap="square" rtlCol="0">
            <a:spAutoFit/>
          </a:bodyPr>
          <a:lstStyle/>
          <a:p>
            <a:pPr lvl="0"/>
            <a:r>
              <a:rPr lang="en-US" sz="4000" b="1" smtClean="0">
                <a:ln>
                  <a:solidFill>
                    <a:srgbClr val="FF0000"/>
                  </a:solidFill>
                </a:ln>
              </a:rPr>
              <a:t>Câu 29:</a:t>
            </a:r>
            <a:r>
              <a:rPr lang="en-US" sz="4000" b="1" smtClean="0">
                <a:ln>
                  <a:solidFill>
                    <a:srgbClr val="FF0000"/>
                  </a:solidFill>
                </a:ln>
                <a:solidFill>
                  <a:srgbClr val="FFFF00"/>
                </a:solidFill>
              </a:rPr>
              <a:t> </a:t>
            </a:r>
            <a:r>
              <a:rPr lang="en-US" sz="4000" b="1" smtClean="0"/>
              <a:t>Các ngành công nghiệp phát triển mạnh ở Ô-xtrây-li-a là gì?</a:t>
            </a:r>
            <a:endParaRPr lang="vi-VN" sz="4000" b="1" smtClean="0"/>
          </a:p>
          <a:p>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10"/>
                                        </p:tgtEl>
                                        <p:attrNameLst>
                                          <p:attrName>style.visibility</p:attrName>
                                        </p:attrNameLst>
                                      </p:cBhvr>
                                      <p:to>
                                        <p:strVal val="visible"/>
                                      </p:to>
                                    </p:set>
                                    <p:set>
                                      <p:cBhvr>
                                        <p:cTn id="7" dur="455" fill="hold">
                                          <p:stCondLst>
                                            <p:cond delay="0"/>
                                          </p:stCondLst>
                                        </p:cTn>
                                        <p:tgtEl>
                                          <p:spTgt spid="10"/>
                                        </p:tgtEl>
                                        <p:attrNameLst>
                                          <p:attrName>style.rotation</p:attrName>
                                        </p:attrNameLst>
                                      </p:cBhvr>
                                      <p:to>
                                        <p:strVal val="-45.0"/>
                                      </p:to>
                                    </p:set>
                                    <p:anim calcmode="lin" valueType="num">
                                      <p:cBhvr>
                                        <p:cTn id="8" dur="455" fill="hold">
                                          <p:stCondLst>
                                            <p:cond delay="455"/>
                                          </p:stCondLst>
                                        </p:cTn>
                                        <p:tgtEl>
                                          <p:spTgt spid="10"/>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10"/>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10"/>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10"/>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37"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anim calcmode="lin" valueType="num">
                                      <p:cBhvr>
                                        <p:cTn id="1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8"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9"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7" presetClass="entr" presetSubtype="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27"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37" presetClass="entr" presetSubtype="0"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1000"/>
                                        <p:tgtEl>
                                          <p:spTgt spid="3">
                                            <p:txEl>
                                              <p:pRg st="2" end="2"/>
                                            </p:txEl>
                                          </p:spTgt>
                                        </p:tgtEl>
                                      </p:cBhvr>
                                    </p:animEffect>
                                    <p:anim calcmode="lin" valueType="num">
                                      <p:cBhvr>
                                        <p:cTn id="3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4"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35"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428868"/>
            <a:ext cx="9144000" cy="4429132"/>
          </a:xfrm>
        </p:spPr>
        <p:txBody>
          <a:bodyPr>
            <a:normAutofit fontScale="92500"/>
          </a:bodyPr>
          <a:lstStyle/>
          <a:p>
            <a:pPr lvl="0"/>
            <a:r>
              <a:rPr lang="en-US" sz="6600" b="1" smtClean="0">
                <a:solidFill>
                  <a:srgbClr val="FFFF00"/>
                </a:solidFill>
              </a:rPr>
              <a:t>Vì châu Nam Cực nằm ở vùng cực địa, nhận được rất  ít năng lượng của mặt trời nên khí hậu lạnh.</a:t>
            </a:r>
            <a:endParaRPr lang="vi-VN" sz="6600" b="1" smtClean="0">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554545"/>
          </a:xfrm>
          <a:prstGeom prst="rect">
            <a:avLst/>
          </a:prstGeom>
          <a:noFill/>
        </p:spPr>
        <p:txBody>
          <a:bodyPr wrap="square" rtlCol="0">
            <a:spAutoFit/>
          </a:bodyPr>
          <a:lstStyle/>
          <a:p>
            <a:pPr lvl="0"/>
            <a:r>
              <a:rPr lang="en-US" sz="4000" b="1" smtClean="0">
                <a:ln>
                  <a:solidFill>
                    <a:srgbClr val="FF0000"/>
                  </a:solidFill>
                </a:ln>
              </a:rPr>
              <a:t>Câu 30:</a:t>
            </a:r>
            <a:r>
              <a:rPr lang="en-US" sz="4000" b="1" smtClean="0">
                <a:ln>
                  <a:solidFill>
                    <a:srgbClr val="FF0000"/>
                  </a:solidFill>
                </a:ln>
                <a:solidFill>
                  <a:srgbClr val="FFFF00"/>
                </a:solidFill>
              </a:rPr>
              <a:t> </a:t>
            </a:r>
            <a:r>
              <a:rPr lang="en-US" sz="4000" b="1" smtClean="0"/>
              <a:t>Vì sao châu Nam Cực có khí hậu lạnh nhất thế giới?</a:t>
            </a:r>
            <a:endParaRPr lang="vi-VN" sz="4000" b="1" smtClean="0"/>
          </a:p>
          <a:p>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 calcmode="lin" valueType="num">
                                      <p:cBhvr>
                                        <p:cTn id="9" dur="500" fill="hold"/>
                                        <p:tgtEl>
                                          <p:spTgt spid="10"/>
                                        </p:tgtEl>
                                        <p:attrNameLst>
                                          <p:attrName>style.rotation</p:attrName>
                                        </p:attrNameLst>
                                      </p:cBhvr>
                                      <p:tavLst>
                                        <p:tav tm="0">
                                          <p:val>
                                            <p:fltVal val="360"/>
                                          </p:val>
                                        </p:tav>
                                        <p:tav tm="100000">
                                          <p:val>
                                            <p:fltVal val="0"/>
                                          </p:val>
                                        </p:tav>
                                      </p:tavLst>
                                    </p:anim>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285992"/>
            <a:ext cx="9144000" cy="4572008"/>
          </a:xfrm>
        </p:spPr>
        <p:txBody>
          <a:bodyPr>
            <a:normAutofit/>
          </a:bodyPr>
          <a:lstStyle/>
          <a:p>
            <a:pPr lvl="0"/>
            <a:r>
              <a:rPr lang="en-US" sz="6600" b="1" smtClean="0">
                <a:solidFill>
                  <a:srgbClr val="FFC000"/>
                </a:solidFill>
              </a:rPr>
              <a:t>Vì khí hậu ở đây quá khắc nghiệt, quanh năm nhiệt độ luôn thay đổi dưới 0</a:t>
            </a:r>
            <a:r>
              <a:rPr lang="en-US" sz="6600" b="1" baseline="30000" smtClean="0">
                <a:solidFill>
                  <a:srgbClr val="FFC000"/>
                </a:solidFill>
              </a:rPr>
              <a:t>0</a:t>
            </a:r>
            <a:r>
              <a:rPr lang="en-US" sz="6600" b="1" smtClean="0">
                <a:solidFill>
                  <a:srgbClr val="FFC000"/>
                </a:solidFill>
              </a:rPr>
              <a:t>C.</a:t>
            </a:r>
            <a:endParaRPr lang="vi-VN" sz="6600" b="1" smtClean="0">
              <a:solidFill>
                <a:srgbClr val="FFC0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554545"/>
          </a:xfrm>
          <a:prstGeom prst="rect">
            <a:avLst/>
          </a:prstGeom>
          <a:noFill/>
        </p:spPr>
        <p:txBody>
          <a:bodyPr wrap="square" rtlCol="0">
            <a:spAutoFit/>
          </a:bodyPr>
          <a:lstStyle/>
          <a:p>
            <a:pPr lvl="0"/>
            <a:r>
              <a:rPr lang="en-US" sz="4000" b="1" smtClean="0">
                <a:ln>
                  <a:solidFill>
                    <a:srgbClr val="FF0000"/>
                  </a:solidFill>
                </a:ln>
              </a:rPr>
              <a:t>Câu 31:</a:t>
            </a:r>
            <a:r>
              <a:rPr lang="en-US" sz="4000" b="1" smtClean="0">
                <a:ln>
                  <a:solidFill>
                    <a:srgbClr val="FF0000"/>
                  </a:solidFill>
                </a:ln>
                <a:solidFill>
                  <a:srgbClr val="FFFF00"/>
                </a:solidFill>
              </a:rPr>
              <a:t> </a:t>
            </a:r>
            <a:r>
              <a:rPr lang="en-US" sz="4000" b="1" smtClean="0">
                <a:solidFill>
                  <a:srgbClr val="FFFF00"/>
                </a:solidFill>
              </a:rPr>
              <a:t>Vì sao châu Nam Cực lại không có người sinh sống?</a:t>
            </a:r>
            <a:endParaRPr lang="vi-VN" sz="4000" b="1" smtClean="0">
              <a:solidFill>
                <a:srgbClr val="FFFF00"/>
              </a:solidFill>
            </a:endParaRPr>
          </a:p>
          <a:p>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770" decel="100000"/>
                                        <p:tgtEl>
                                          <p:spTgt spid="10"/>
                                        </p:tgtEl>
                                      </p:cBhvr>
                                    </p:animEffect>
                                    <p:animScale>
                                      <p:cBhvr>
                                        <p:cTn id="8" dur="770" decel="100000"/>
                                        <p:tgtEl>
                                          <p:spTgt spid="10"/>
                                        </p:tgtEl>
                                      </p:cBhvr>
                                      <p:from x="10000" y="10000"/>
                                      <p:to x="200000" y="450000"/>
                                    </p:animScale>
                                    <p:animScale>
                                      <p:cBhvr>
                                        <p:cTn id="9" dur="1230" accel="100000" fill="hold">
                                          <p:stCondLst>
                                            <p:cond delay="770"/>
                                          </p:stCondLst>
                                        </p:cTn>
                                        <p:tgtEl>
                                          <p:spTgt spid="10"/>
                                        </p:tgtEl>
                                      </p:cBhvr>
                                      <p:from x="200000" y="450000"/>
                                      <p:to x="100000" y="100000"/>
                                    </p:animScale>
                                    <p:set>
                                      <p:cBhvr>
                                        <p:cTn id="10" dur="770" fill="hold"/>
                                        <p:tgtEl>
                                          <p:spTgt spid="10"/>
                                        </p:tgtEl>
                                        <p:attrNameLst>
                                          <p:attrName>ppt_x</p:attrName>
                                        </p:attrNameLst>
                                      </p:cBhvr>
                                      <p:to>
                                        <p:strVal val="(0.5)"/>
                                      </p:to>
                                    </p:set>
                                    <p:anim from="(0.5)" to="(#ppt_x)" calcmode="lin" valueType="num">
                                      <p:cBhvr>
                                        <p:cTn id="11" dur="1230" accel="100000" fill="hold">
                                          <p:stCondLst>
                                            <p:cond delay="770"/>
                                          </p:stCondLst>
                                        </p:cTn>
                                        <p:tgtEl>
                                          <p:spTgt spid="10"/>
                                        </p:tgtEl>
                                        <p:attrNameLst>
                                          <p:attrName>ppt_x</p:attrName>
                                        </p:attrNameLst>
                                      </p:cBhvr>
                                    </p:anim>
                                    <p:set>
                                      <p:cBhvr>
                                        <p:cTn id="12" dur="770" fill="hold"/>
                                        <p:tgtEl>
                                          <p:spTgt spid="10"/>
                                        </p:tgtEl>
                                        <p:attrNameLst>
                                          <p:attrName>ppt_y</p:attrName>
                                        </p:attrNameLst>
                                      </p:cBhvr>
                                      <p:to>
                                        <p:strVal val="(#ppt_y+0.4)"/>
                                      </p:to>
                                    </p:set>
                                    <p:anim from="(#ppt_y+0.4)" to="(#ppt_y)" calcmode="lin" valueType="num">
                                      <p:cBhvr>
                                        <p:cTn id="13" dur="1230" accel="100000" fill="hold">
                                          <p:stCondLst>
                                            <p:cond delay="770"/>
                                          </p:stCondLst>
                                        </p:cTn>
                                        <p:tgtEl>
                                          <p:spTgt spid="1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37"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fade">
                                      <p:cBhvr>
                                        <p:cTn id="18" dur="1000"/>
                                        <p:tgtEl>
                                          <p:spTgt spid="3">
                                            <p:txEl>
                                              <p:pRg st="0" end="0"/>
                                            </p:txEl>
                                          </p:spTgt>
                                        </p:tgtEl>
                                      </p:cBhvr>
                                    </p:animEffect>
                                    <p:anim calcmode="lin" valueType="num">
                                      <p:cBhvr>
                                        <p:cTn id="19"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0"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21"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fontScale="92500" lnSpcReduction="10000"/>
          </a:bodyPr>
          <a:lstStyle/>
          <a:p>
            <a:pPr lvl="0"/>
            <a:r>
              <a:rPr lang="en-US" sz="6600" b="1" smtClean="0">
                <a:solidFill>
                  <a:srgbClr val="FFFF00"/>
                </a:solidFill>
              </a:rPr>
              <a:t>Trên thế giới có 4 đại dương: Đại Tây Dương; Ấn Độ Dương, </a:t>
            </a:r>
          </a:p>
          <a:p>
            <a:pPr lvl="0"/>
            <a:r>
              <a:rPr lang="en-US" sz="6600" b="1" smtClean="0">
                <a:solidFill>
                  <a:srgbClr val="FFFF00"/>
                </a:solidFill>
              </a:rPr>
              <a:t>Bắc Băng Dương, </a:t>
            </a:r>
          </a:p>
          <a:p>
            <a:pPr lvl="0"/>
            <a:r>
              <a:rPr lang="en-US" sz="6600" b="1" smtClean="0">
                <a:solidFill>
                  <a:srgbClr val="FFFF00"/>
                </a:solidFill>
              </a:rPr>
              <a:t>Thái Bình Dương.</a:t>
            </a:r>
            <a:endParaRPr lang="vi-VN" sz="6600" b="1" smtClean="0">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785794"/>
            <a:ext cx="9144000" cy="2554545"/>
          </a:xfrm>
          <a:prstGeom prst="rect">
            <a:avLst/>
          </a:prstGeom>
          <a:noFill/>
        </p:spPr>
        <p:txBody>
          <a:bodyPr wrap="square" rtlCol="0">
            <a:spAutoFit/>
          </a:bodyPr>
          <a:lstStyle/>
          <a:p>
            <a:pPr lvl="0"/>
            <a:r>
              <a:rPr lang="en-US" sz="4000" b="1" smtClean="0">
                <a:ln>
                  <a:solidFill>
                    <a:srgbClr val="FF0000"/>
                  </a:solidFill>
                </a:ln>
              </a:rPr>
              <a:t>Câu 32:</a:t>
            </a:r>
            <a:r>
              <a:rPr lang="en-US" sz="4000" b="1" smtClean="0">
                <a:ln>
                  <a:solidFill>
                    <a:srgbClr val="FF0000"/>
                  </a:solidFill>
                </a:ln>
                <a:solidFill>
                  <a:srgbClr val="FFFF00"/>
                </a:solidFill>
              </a:rPr>
              <a:t> </a:t>
            </a:r>
          </a:p>
          <a:p>
            <a:pPr lvl="0"/>
            <a:r>
              <a:rPr lang="en-US" sz="4000" b="1" smtClean="0">
                <a:solidFill>
                  <a:srgbClr val="FFC000"/>
                </a:solidFill>
              </a:rPr>
              <a:t>Trên thế giới có bao nhiêu đại dương?</a:t>
            </a:r>
            <a:endParaRPr lang="vi-VN" sz="4000" b="1" smtClean="0">
              <a:solidFill>
                <a:srgbClr val="FFC000"/>
              </a:solidFill>
            </a:endParaRPr>
          </a:p>
          <a:p>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 calcmode="lin" valueType="num">
                                      <p:cBhvr>
                                        <p:cTn id="9" dur="500" fill="hold"/>
                                        <p:tgtEl>
                                          <p:spTgt spid="10"/>
                                        </p:tgtEl>
                                        <p:attrNameLst>
                                          <p:attrName>style.rotation</p:attrName>
                                        </p:attrNameLst>
                                      </p:cBhvr>
                                      <p:tavLst>
                                        <p:tav tm="0">
                                          <p:val>
                                            <p:fltVal val="360"/>
                                          </p:val>
                                        </p:tav>
                                        <p:tav tm="100000">
                                          <p:val>
                                            <p:fltVal val="0"/>
                                          </p:val>
                                        </p:tav>
                                      </p:tavLst>
                                    </p:anim>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26" dur="5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34"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a:bodyPr>
          <a:lstStyle/>
          <a:p>
            <a:pPr lvl="0"/>
            <a:endParaRPr lang="en-US" sz="6600" smtClean="0"/>
          </a:p>
          <a:p>
            <a:pPr lvl="0"/>
            <a:r>
              <a:rPr lang="en-US" sz="6600" b="1" smtClean="0">
                <a:solidFill>
                  <a:srgbClr val="FFFF00"/>
                </a:solidFill>
              </a:rPr>
              <a:t>Độ sâu lớn nhất thuộc Thái Bình Dương</a:t>
            </a:r>
            <a:endParaRPr lang="vi-VN" sz="6600" b="1" smtClean="0">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644098" cy="2062103"/>
          </a:xfrm>
          <a:prstGeom prst="rect">
            <a:avLst/>
          </a:prstGeom>
          <a:noFill/>
        </p:spPr>
        <p:txBody>
          <a:bodyPr wrap="square" rtlCol="0">
            <a:spAutoFit/>
          </a:bodyPr>
          <a:lstStyle/>
          <a:p>
            <a:pPr lvl="0"/>
            <a:r>
              <a:rPr lang="en-US" sz="4000" b="1" smtClean="0">
                <a:ln>
                  <a:solidFill>
                    <a:srgbClr val="FF0000"/>
                  </a:solidFill>
                </a:ln>
              </a:rPr>
              <a:t>Câu 33:</a:t>
            </a:r>
            <a:r>
              <a:rPr lang="en-US" sz="4000" b="1" smtClean="0">
                <a:ln>
                  <a:solidFill>
                    <a:srgbClr val="FF0000"/>
                  </a:solidFill>
                </a:ln>
                <a:solidFill>
                  <a:srgbClr val="FFFF00"/>
                </a:solidFill>
              </a:rPr>
              <a:t> </a:t>
            </a:r>
          </a:p>
          <a:p>
            <a:pPr lvl="0"/>
            <a:r>
              <a:rPr lang="en-US" sz="4400" b="1" smtClean="0"/>
              <a:t>Độ sâu lớn nhất thuộc đại dương nào?</a:t>
            </a:r>
            <a:endParaRPr lang="vi-VN" sz="4400" b="1" smtClean="0"/>
          </a:p>
          <a:p>
            <a:endParaRPr lang="vi-VN" sz="44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10"/>
                                        </p:tgtEl>
                                        <p:attrNameLst>
                                          <p:attrName>style.visibility</p:attrName>
                                        </p:attrNameLst>
                                      </p:cBhvr>
                                      <p:to>
                                        <p:strVal val="visible"/>
                                      </p:to>
                                    </p:set>
                                    <p:set>
                                      <p:cBhvr>
                                        <p:cTn id="7" dur="455" fill="hold">
                                          <p:stCondLst>
                                            <p:cond delay="0"/>
                                          </p:stCondLst>
                                        </p:cTn>
                                        <p:tgtEl>
                                          <p:spTgt spid="10"/>
                                        </p:tgtEl>
                                        <p:attrNameLst>
                                          <p:attrName>style.rotation</p:attrName>
                                        </p:attrNameLst>
                                      </p:cBhvr>
                                      <p:to>
                                        <p:strVal val="-45.0"/>
                                      </p:to>
                                    </p:set>
                                    <p:anim calcmode="lin" valueType="num">
                                      <p:cBhvr>
                                        <p:cTn id="8" dur="455" fill="hold">
                                          <p:stCondLst>
                                            <p:cond delay="455"/>
                                          </p:stCondLst>
                                        </p:cTn>
                                        <p:tgtEl>
                                          <p:spTgt spid="10"/>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10"/>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10"/>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10"/>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3" presetClass="entr" presetSubtype="16"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643182"/>
            <a:ext cx="9144000" cy="4214818"/>
          </a:xfrm>
        </p:spPr>
        <p:txBody>
          <a:bodyPr>
            <a:normAutofit/>
          </a:bodyPr>
          <a:lstStyle/>
          <a:p>
            <a:pPr lvl="0"/>
            <a:r>
              <a:rPr lang="en-US" sz="5400" b="1" smtClean="0">
                <a:ln>
                  <a:solidFill>
                    <a:srgbClr val="FF0000"/>
                  </a:solidFill>
                </a:ln>
                <a:solidFill>
                  <a:srgbClr val="FFFF00"/>
                </a:solidFill>
              </a:rPr>
              <a:t>Châu Á có diện tích lớn nhất.</a:t>
            </a:r>
            <a:endParaRPr lang="vi-VN" sz="5400" b="1" smtClean="0">
              <a:ln>
                <a:solidFill>
                  <a:srgbClr val="FF0000"/>
                </a:solidFill>
              </a:ln>
              <a:solidFill>
                <a:srgbClr val="FFFF00"/>
              </a:solidFill>
            </a:endParaRPr>
          </a:p>
          <a:p>
            <a:pPr lvl="0"/>
            <a:r>
              <a:rPr lang="en-US" sz="6000" b="1" smtClean="0">
                <a:ln>
                  <a:solidFill>
                    <a:srgbClr val="FF0000"/>
                  </a:solidFill>
                </a:ln>
                <a:solidFill>
                  <a:srgbClr val="FFFF00"/>
                </a:solidFill>
              </a:rPr>
              <a:t>Núi và cao nguyên chiếm ¾ diện tích châu Á.</a:t>
            </a:r>
            <a:endParaRPr lang="vi-VN" sz="60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ea typeface="+mj-ea"/>
              <a:cs typeface="+mj-cs"/>
            </a:endParaRPr>
          </a:p>
        </p:txBody>
      </p:sp>
      <p:sp>
        <p:nvSpPr>
          <p:cNvPr id="10" name="TextBox 9"/>
          <p:cNvSpPr txBox="1"/>
          <p:nvPr/>
        </p:nvSpPr>
        <p:spPr>
          <a:xfrm>
            <a:off x="0" y="1000109"/>
            <a:ext cx="9144000" cy="1323439"/>
          </a:xfrm>
          <a:prstGeom prst="rect">
            <a:avLst/>
          </a:prstGeom>
          <a:noFill/>
        </p:spPr>
        <p:txBody>
          <a:bodyPr wrap="square" rtlCol="0">
            <a:spAutoFit/>
          </a:bodyPr>
          <a:lstStyle/>
          <a:p>
            <a:pPr lvl="0" algn="ctr"/>
            <a:r>
              <a:rPr lang="en-US" sz="4000" b="1" smtClean="0">
                <a:ln>
                  <a:solidFill>
                    <a:srgbClr val="FF0000"/>
                  </a:solidFill>
                </a:ln>
              </a:rPr>
              <a:t>Câu 3:</a:t>
            </a:r>
            <a:r>
              <a:rPr lang="en-US" sz="4000" smtClean="0"/>
              <a:t> </a:t>
            </a:r>
            <a:r>
              <a:rPr lang="en-US" sz="4000" b="1">
                <a:ln>
                  <a:solidFill>
                    <a:srgbClr val="FF0000"/>
                  </a:solidFill>
                </a:ln>
              </a:rPr>
              <a:t>Trong 6 châu lục, châu lục nào có diện tích lớn nhất?</a:t>
            </a:r>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to="" calcmode="lin" valueType="num">
                                      <p:cBhvr>
                                        <p:cTn id="7" dur="1" fill="hold"/>
                                        <p:tgtEl>
                                          <p:spTgt spid="1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4)">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heel(4)">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a:bodyPr>
          <a:lstStyle/>
          <a:p>
            <a:pPr lvl="0"/>
            <a:endParaRPr lang="en-US" sz="6600" smtClean="0"/>
          </a:p>
          <a:p>
            <a:pPr lvl="0"/>
            <a:r>
              <a:rPr lang="en-US" sz="6600" b="1" smtClean="0">
                <a:solidFill>
                  <a:srgbClr val="FFFF00"/>
                </a:solidFill>
              </a:rPr>
              <a:t>Bắc Băng Dương</a:t>
            </a:r>
            <a:endParaRPr lang="vi-VN" sz="6600" b="1" smtClean="0">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71470" y="1000109"/>
            <a:ext cx="9715568" cy="2616101"/>
          </a:xfrm>
          <a:prstGeom prst="rect">
            <a:avLst/>
          </a:prstGeom>
          <a:noFill/>
        </p:spPr>
        <p:txBody>
          <a:bodyPr wrap="square" rtlCol="0">
            <a:spAutoFit/>
          </a:bodyPr>
          <a:lstStyle/>
          <a:p>
            <a:pPr lvl="0"/>
            <a:r>
              <a:rPr lang="en-US" sz="4000" b="1" smtClean="0">
                <a:ln>
                  <a:solidFill>
                    <a:srgbClr val="FF0000"/>
                  </a:solidFill>
                </a:ln>
              </a:rPr>
              <a:t>Câu 34:</a:t>
            </a:r>
            <a:endParaRPr lang="en-US" sz="4000" b="1" smtClean="0">
              <a:ln>
                <a:solidFill>
                  <a:srgbClr val="FF0000"/>
                </a:solidFill>
              </a:ln>
              <a:solidFill>
                <a:srgbClr val="FFFF00"/>
              </a:solidFill>
            </a:endParaRPr>
          </a:p>
          <a:p>
            <a:pPr lvl="0"/>
            <a:r>
              <a:rPr lang="en-US" sz="4400" b="1" smtClean="0"/>
              <a:t>Độ sâu nhỏ nhất thuộc đại dương nào?</a:t>
            </a:r>
            <a:endParaRPr lang="vi-VN" sz="4400" b="1" smtClean="0"/>
          </a:p>
          <a:p>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1714488"/>
            <a:ext cx="9144000" cy="4714908"/>
          </a:xfrm>
        </p:spPr>
        <p:txBody>
          <a:bodyPr>
            <a:normAutofit fontScale="92500" lnSpcReduction="20000"/>
          </a:bodyPr>
          <a:lstStyle/>
          <a:p>
            <a:pPr lvl="0"/>
            <a:endParaRPr lang="en-US" sz="6600" smtClean="0"/>
          </a:p>
          <a:p>
            <a:pPr lvl="0"/>
            <a:r>
              <a:rPr lang="en-US" sz="6600" b="1" smtClean="0">
                <a:solidFill>
                  <a:srgbClr val="FFFF00"/>
                </a:solidFill>
              </a:rPr>
              <a:t>Thái Bình Dương</a:t>
            </a:r>
            <a:endParaRPr lang="vi-VN" sz="6600" b="1" smtClean="0">
              <a:solidFill>
                <a:srgbClr val="FFFF00"/>
              </a:solidFill>
            </a:endParaRPr>
          </a:p>
          <a:p>
            <a:pPr lvl="0"/>
            <a:r>
              <a:rPr lang="en-US" sz="6600" b="1" smtClean="0">
                <a:solidFill>
                  <a:srgbClr val="FFFF00"/>
                </a:solidFill>
              </a:rPr>
              <a:t>Đại Tây Dương</a:t>
            </a:r>
            <a:endParaRPr lang="vi-VN" sz="6600" b="1" smtClean="0">
              <a:solidFill>
                <a:srgbClr val="FFFF00"/>
              </a:solidFill>
            </a:endParaRPr>
          </a:p>
          <a:p>
            <a:pPr lvl="0"/>
            <a:r>
              <a:rPr lang="en-US" sz="6600" b="1" smtClean="0">
                <a:solidFill>
                  <a:srgbClr val="FFFF00"/>
                </a:solidFill>
              </a:rPr>
              <a:t>Ấn Độ Dương</a:t>
            </a:r>
            <a:endParaRPr lang="vi-VN" sz="6600" b="1" smtClean="0">
              <a:solidFill>
                <a:srgbClr val="FFFF00"/>
              </a:solidFill>
            </a:endParaRPr>
          </a:p>
          <a:p>
            <a:pPr lvl="0"/>
            <a:r>
              <a:rPr lang="en-US" sz="6600" b="1" smtClean="0">
                <a:solidFill>
                  <a:srgbClr val="FFFF00"/>
                </a:solidFill>
              </a:rPr>
              <a:t>Bắc Băng Dương</a:t>
            </a:r>
            <a:endParaRPr lang="vi-VN" sz="6600" b="1" smtClean="0">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062103"/>
          </a:xfrm>
          <a:prstGeom prst="rect">
            <a:avLst/>
          </a:prstGeom>
          <a:noFill/>
        </p:spPr>
        <p:txBody>
          <a:bodyPr wrap="square" rtlCol="0">
            <a:spAutoFit/>
          </a:bodyPr>
          <a:lstStyle/>
          <a:p>
            <a:r>
              <a:rPr lang="en-US" sz="4000" b="1" smtClean="0">
                <a:ln>
                  <a:solidFill>
                    <a:srgbClr val="FF0000"/>
                  </a:solidFill>
                </a:ln>
              </a:rPr>
              <a:t>Câu 35: </a:t>
            </a:r>
            <a:r>
              <a:rPr lang="en-US" sz="4400" b="1" smtClean="0"/>
              <a:t>Sắp xếp các đại dương theo thứ tự từ lớn đến nhỏ về diện tích:</a:t>
            </a:r>
            <a:endParaRPr lang="vi-VN" sz="4400" b="1" smtClean="0"/>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p:cTn id="7" dur="5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0">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4"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to="" calcmode="lin" valueType="num">
                                      <p:cBhvr>
                                        <p:cTn id="14" dur="1" fill="hold"/>
                                        <p:tgtEl>
                                          <p:spTgt spid="3">
                                            <p:txEl>
                                              <p:pRg st="1" end="1"/>
                                            </p:txEl>
                                          </p:spTgt>
                                        </p:tgtEl>
                                        <p:attrNameLst>
                                          <p:attrName/>
                                        </p:attrNameLst>
                                      </p:cBhvr>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down)">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4"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to="" calcmode="lin" valueType="num">
                                      <p:cBhvr>
                                        <p:cTn id="24" dur="1" fill="hold"/>
                                        <p:tgtEl>
                                          <p:spTgt spid="3">
                                            <p:txEl>
                                              <p:pRg st="3" end="3"/>
                                            </p:txEl>
                                          </p:spTgt>
                                        </p:tgtEl>
                                        <p:attrNameLst>
                                          <p:attrName/>
                                        </p:attrNameLst>
                                      </p:cBhvr>
                                    </p:anim>
                                  </p:childTnLst>
                                </p:cTn>
                              </p:par>
                            </p:childTnLst>
                          </p:cTn>
                        </p:par>
                      </p:childTnLst>
                    </p:cTn>
                  </p:par>
                  <p:par>
                    <p:cTn id="25" fill="hold">
                      <p:stCondLst>
                        <p:cond delay="indefinite"/>
                      </p:stCondLst>
                      <p:childTnLst>
                        <p:par>
                          <p:cTn id="26" fill="hold">
                            <p:stCondLst>
                              <p:cond delay="0"/>
                            </p:stCondLst>
                            <p:childTnLst>
                              <p:par>
                                <p:cTn id="27" presetID="41" presetClass="entr" presetSubtype="0" fill="hold" nodeType="clickEffect">
                                  <p:stCondLst>
                                    <p:cond delay="0"/>
                                  </p:stCondLst>
                                  <p:iterate type="lt">
                                    <p:tmPct val="10000"/>
                                  </p:iterate>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0"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31"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2"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3" dur="500" tmFilter="0,0; .5, 1; 1, 1"/>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6"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652588"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7"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7403306" y="-88106"/>
            <a:ext cx="1652588"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100" name="Group 8"/>
          <p:cNvGrpSpPr>
            <a:grpSpLocks/>
          </p:cNvGrpSpPr>
          <p:nvPr/>
        </p:nvGrpSpPr>
        <p:grpSpPr bwMode="auto">
          <a:xfrm>
            <a:off x="-152400" y="-266700"/>
            <a:ext cx="9448800" cy="7315200"/>
            <a:chOff x="0" y="192"/>
            <a:chExt cx="5760" cy="3936"/>
          </a:xfrm>
        </p:grpSpPr>
        <p:grpSp>
          <p:nvGrpSpPr>
            <p:cNvPr id="4109" name="Group 9"/>
            <p:cNvGrpSpPr>
              <a:grpSpLocks/>
            </p:cNvGrpSpPr>
            <p:nvPr/>
          </p:nvGrpSpPr>
          <p:grpSpPr bwMode="auto">
            <a:xfrm>
              <a:off x="0" y="336"/>
              <a:ext cx="5760" cy="3700"/>
              <a:chOff x="0" y="336"/>
              <a:chExt cx="5760" cy="3700"/>
            </a:xfrm>
          </p:grpSpPr>
          <p:pic>
            <p:nvPicPr>
              <p:cNvPr id="4112" name="Picture 10"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984"/>
                <a:ext cx="5760" cy="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3" name="Picture 11"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36"/>
                <a:ext cx="5760"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4110" name="Picture 12"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1848" y="2136"/>
              <a:ext cx="3936"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1" name="Picture 13"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flipH="1">
              <a:off x="3671" y="2135"/>
              <a:ext cx="3936" cy="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0486" name="WordArt 6"/>
          <p:cNvSpPr>
            <a:spLocks noChangeArrowheads="1" noChangeShapeType="1" noTextEdit="1"/>
          </p:cNvSpPr>
          <p:nvPr/>
        </p:nvSpPr>
        <p:spPr bwMode="auto">
          <a:xfrm>
            <a:off x="1143000" y="2514600"/>
            <a:ext cx="7239000" cy="1219200"/>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en-US" sz="4800" b="1" kern="10" dirty="0" err="1" smtClean="0">
                <a:ln w="12700">
                  <a:solidFill>
                    <a:srgbClr val="0000FF"/>
                  </a:solidFill>
                  <a:round/>
                  <a:headEnd/>
                  <a:tailEnd/>
                </a:ln>
                <a:solidFill>
                  <a:srgbClr val="0000FF"/>
                </a:solidFill>
                <a:effectLst>
                  <a:outerShdw dist="35921" dir="2700000" sy="50000" kx="2115830" algn="bl" rotWithShape="0">
                    <a:srgbClr val="C0C0C0">
                      <a:alpha val="79999"/>
                    </a:srgbClr>
                  </a:outerShdw>
                </a:effectLst>
                <a:latin typeface="Times New Roman"/>
                <a:cs typeface="Times New Roman"/>
              </a:rPr>
              <a:t>Bài</a:t>
            </a:r>
            <a:r>
              <a:rPr lang="en-US" sz="4800" b="1" kern="10" dirty="0" smtClean="0">
                <a:ln w="12700">
                  <a:solidFill>
                    <a:srgbClr val="0000FF"/>
                  </a:solidFill>
                  <a:round/>
                  <a:headEnd/>
                  <a:tailEnd/>
                </a:ln>
                <a:solidFill>
                  <a:srgbClr val="0000FF"/>
                </a:solidFill>
                <a:effectLst>
                  <a:outerShdw dist="35921" dir="2700000" sy="50000" kx="2115830" algn="bl" rotWithShape="0">
                    <a:srgbClr val="C0C0C0">
                      <a:alpha val="79999"/>
                    </a:srgbClr>
                  </a:outerShdw>
                </a:effectLst>
                <a:latin typeface="Times New Roman"/>
                <a:cs typeface="Times New Roman"/>
              </a:rPr>
              <a:t> </a:t>
            </a:r>
            <a:r>
              <a:rPr lang="en-US" sz="4800" b="1" kern="10" dirty="0" err="1" smtClean="0">
                <a:ln w="12700">
                  <a:solidFill>
                    <a:srgbClr val="0000FF"/>
                  </a:solidFill>
                  <a:round/>
                  <a:headEnd/>
                  <a:tailEnd/>
                </a:ln>
                <a:solidFill>
                  <a:srgbClr val="0000FF"/>
                </a:solidFill>
                <a:effectLst>
                  <a:outerShdw dist="35921" dir="2700000" sy="50000" kx="2115830" algn="bl" rotWithShape="0">
                    <a:srgbClr val="C0C0C0">
                      <a:alpha val="79999"/>
                    </a:srgbClr>
                  </a:outerShdw>
                </a:effectLst>
                <a:latin typeface="Times New Roman"/>
                <a:cs typeface="Times New Roman"/>
              </a:rPr>
              <a:t>học</a:t>
            </a:r>
            <a:r>
              <a:rPr lang="en-US" sz="4800" b="1" kern="10" dirty="0" smtClean="0">
                <a:ln w="12700">
                  <a:solidFill>
                    <a:srgbClr val="0000FF"/>
                  </a:solidFill>
                  <a:round/>
                  <a:headEnd/>
                  <a:tailEnd/>
                </a:ln>
                <a:solidFill>
                  <a:srgbClr val="0000FF"/>
                </a:solidFill>
                <a:effectLst>
                  <a:outerShdw dist="35921" dir="2700000" sy="50000" kx="2115830" algn="bl" rotWithShape="0">
                    <a:srgbClr val="C0C0C0">
                      <a:alpha val="79999"/>
                    </a:srgbClr>
                  </a:outerShdw>
                </a:effectLst>
                <a:latin typeface="Times New Roman"/>
                <a:cs typeface="Times New Roman"/>
              </a:rPr>
              <a:t> </a:t>
            </a:r>
            <a:r>
              <a:rPr lang="en-US" sz="4800" b="1" kern="10" dirty="0" err="1" smtClean="0">
                <a:ln w="12700">
                  <a:solidFill>
                    <a:srgbClr val="0000FF"/>
                  </a:solidFill>
                  <a:round/>
                  <a:headEnd/>
                  <a:tailEnd/>
                </a:ln>
                <a:solidFill>
                  <a:srgbClr val="0000FF"/>
                </a:solidFill>
                <a:effectLst>
                  <a:outerShdw dist="35921" dir="2700000" sy="50000" kx="2115830" algn="bl" rotWithShape="0">
                    <a:srgbClr val="C0C0C0">
                      <a:alpha val="79999"/>
                    </a:srgbClr>
                  </a:outerShdw>
                </a:effectLst>
                <a:latin typeface="Times New Roman"/>
                <a:cs typeface="Times New Roman"/>
              </a:rPr>
              <a:t>kết</a:t>
            </a:r>
            <a:r>
              <a:rPr lang="en-US" sz="4800" b="1" kern="10" dirty="0" smtClean="0">
                <a:ln w="12700">
                  <a:solidFill>
                    <a:srgbClr val="0000FF"/>
                  </a:solidFill>
                  <a:round/>
                  <a:headEnd/>
                  <a:tailEnd/>
                </a:ln>
                <a:solidFill>
                  <a:srgbClr val="0000FF"/>
                </a:solidFill>
                <a:effectLst>
                  <a:outerShdw dist="35921" dir="2700000" sy="50000" kx="2115830" algn="bl" rotWithShape="0">
                    <a:srgbClr val="C0C0C0">
                      <a:alpha val="79999"/>
                    </a:srgbClr>
                  </a:outerShdw>
                </a:effectLst>
                <a:latin typeface="Times New Roman"/>
                <a:cs typeface="Times New Roman"/>
              </a:rPr>
              <a:t> </a:t>
            </a:r>
            <a:r>
              <a:rPr lang="en-US" sz="4800" b="1" kern="10" dirty="0" err="1" smtClean="0">
                <a:ln w="12700">
                  <a:solidFill>
                    <a:srgbClr val="0000FF"/>
                  </a:solidFill>
                  <a:round/>
                  <a:headEnd/>
                  <a:tailEnd/>
                </a:ln>
                <a:solidFill>
                  <a:srgbClr val="0000FF"/>
                </a:solidFill>
                <a:effectLst>
                  <a:outerShdw dist="35921" dir="2700000" sy="50000" kx="2115830" algn="bl" rotWithShape="0">
                    <a:srgbClr val="C0C0C0">
                      <a:alpha val="79999"/>
                    </a:srgbClr>
                  </a:outerShdw>
                </a:effectLst>
                <a:latin typeface="Times New Roman"/>
                <a:cs typeface="Times New Roman"/>
              </a:rPr>
              <a:t>thúc</a:t>
            </a:r>
            <a:endParaRPr lang="en-US" sz="4800" b="1" kern="10" dirty="0" smtClean="0">
              <a:ln w="12700">
                <a:solidFill>
                  <a:srgbClr val="0000FF"/>
                </a:solidFill>
                <a:round/>
                <a:headEnd/>
                <a:tailEnd/>
              </a:ln>
              <a:solidFill>
                <a:srgbClr val="0000FF"/>
              </a:solidFill>
              <a:effectLst>
                <a:outerShdw dist="35921" dir="2700000" sy="50000" kx="2115830" algn="bl" rotWithShape="0">
                  <a:srgbClr val="C0C0C0">
                    <a:alpha val="79999"/>
                  </a:srgbClr>
                </a:outerShdw>
              </a:effectLst>
              <a:latin typeface="Times New Roman"/>
              <a:cs typeface="Times New Roman"/>
            </a:endParaRPr>
          </a:p>
        </p:txBody>
      </p:sp>
      <p:grpSp>
        <p:nvGrpSpPr>
          <p:cNvPr id="4102" name="Group 11"/>
          <p:cNvGrpSpPr>
            <a:grpSpLocks/>
          </p:cNvGrpSpPr>
          <p:nvPr/>
        </p:nvGrpSpPr>
        <p:grpSpPr bwMode="auto">
          <a:xfrm>
            <a:off x="685800" y="5314950"/>
            <a:ext cx="7696200" cy="1543050"/>
            <a:chOff x="0" y="3348"/>
            <a:chExt cx="5672" cy="972"/>
          </a:xfrm>
        </p:grpSpPr>
        <p:pic>
          <p:nvPicPr>
            <p:cNvPr id="4103" name="Picture 12" descr="roses_swaying_back_an_a_sc"/>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3348"/>
              <a:ext cx="920" cy="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13" descr="roses_swaying_back_an_a_sc"/>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960" y="3348"/>
              <a:ext cx="920" cy="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5" name="Picture 14" descr="roses_swaying_back_an_a_sc"/>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920" y="3348"/>
              <a:ext cx="920" cy="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6" name="Picture 15" descr="roses_swaying_back_an_a_sc"/>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880" y="3348"/>
              <a:ext cx="920" cy="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7" name="Picture 16" descr="roses_swaying_back_an_a_sc"/>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792" y="3348"/>
              <a:ext cx="920" cy="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8" name="Picture 17" descr="roses_swaying_back_an_a_sc"/>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752" y="3348"/>
              <a:ext cx="920" cy="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71848253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iterate type="lt">
                                    <p:tmPct val="0"/>
                                  </p:iterate>
                                  <p:childTnLst>
                                    <p:set>
                                      <p:cBhvr>
                                        <p:cTn id="6" dur="1" fill="hold">
                                          <p:stCondLst>
                                            <p:cond delay="0"/>
                                          </p:stCondLst>
                                        </p:cTn>
                                        <p:tgtEl>
                                          <p:spTgt spid="20486"/>
                                        </p:tgtEl>
                                        <p:attrNameLst>
                                          <p:attrName>style.visibility</p:attrName>
                                        </p:attrNameLst>
                                      </p:cBhvr>
                                      <p:to>
                                        <p:strVal val="visible"/>
                                      </p:to>
                                    </p:set>
                                    <p:animEffect transition="in" filter="fade">
                                      <p:cBhvr>
                                        <p:cTn id="7" dur="385" decel="100000"/>
                                        <p:tgtEl>
                                          <p:spTgt spid="20486"/>
                                        </p:tgtEl>
                                      </p:cBhvr>
                                    </p:animEffect>
                                    <p:animScale>
                                      <p:cBhvr>
                                        <p:cTn id="8" dur="385" decel="100000"/>
                                        <p:tgtEl>
                                          <p:spTgt spid="20486"/>
                                        </p:tgtEl>
                                      </p:cBhvr>
                                      <p:from x="10000" y="10000"/>
                                      <p:to x="200000" y="450000"/>
                                    </p:animScale>
                                    <p:animScale>
                                      <p:cBhvr>
                                        <p:cTn id="9" dur="615" accel="100000" fill="hold">
                                          <p:stCondLst>
                                            <p:cond delay="385"/>
                                          </p:stCondLst>
                                        </p:cTn>
                                        <p:tgtEl>
                                          <p:spTgt spid="20486"/>
                                        </p:tgtEl>
                                      </p:cBhvr>
                                      <p:from x="200000" y="450000"/>
                                      <p:to x="100000" y="100000"/>
                                    </p:animScale>
                                    <p:set>
                                      <p:cBhvr>
                                        <p:cTn id="10" dur="385" fill="hold"/>
                                        <p:tgtEl>
                                          <p:spTgt spid="20486"/>
                                        </p:tgtEl>
                                        <p:attrNameLst>
                                          <p:attrName>ppt_x</p:attrName>
                                        </p:attrNameLst>
                                      </p:cBhvr>
                                      <p:to>
                                        <p:strVal val="(0.5)"/>
                                      </p:to>
                                    </p:set>
                                    <p:anim from="(0.5)" to="(#ppt_x)" calcmode="lin" valueType="num">
                                      <p:cBhvr>
                                        <p:cTn id="11" dur="615" accel="100000" fill="hold">
                                          <p:stCondLst>
                                            <p:cond delay="385"/>
                                          </p:stCondLst>
                                        </p:cTn>
                                        <p:tgtEl>
                                          <p:spTgt spid="20486"/>
                                        </p:tgtEl>
                                        <p:attrNameLst>
                                          <p:attrName>ppt_x</p:attrName>
                                        </p:attrNameLst>
                                      </p:cBhvr>
                                    </p:anim>
                                    <p:set>
                                      <p:cBhvr>
                                        <p:cTn id="12" dur="385" fill="hold"/>
                                        <p:tgtEl>
                                          <p:spTgt spid="20486"/>
                                        </p:tgtEl>
                                        <p:attrNameLst>
                                          <p:attrName>ppt_y</p:attrName>
                                        </p:attrNameLst>
                                      </p:cBhvr>
                                      <p:to>
                                        <p:strVal val="(#ppt_y+0.4)"/>
                                      </p:to>
                                    </p:set>
                                    <p:anim from="(#ppt_y+0.4)" to="(#ppt_y)" calcmode="lin" valueType="num">
                                      <p:cBhvr>
                                        <p:cTn id="13" dur="615" accel="100000" fill="hold">
                                          <p:stCondLst>
                                            <p:cond delay="385"/>
                                          </p:stCondLst>
                                        </p:cTn>
                                        <p:tgtEl>
                                          <p:spTgt spid="20486"/>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928934"/>
            <a:ext cx="9144000" cy="3929066"/>
          </a:xfrm>
        </p:spPr>
        <p:txBody>
          <a:bodyPr>
            <a:normAutofit/>
          </a:bodyPr>
          <a:lstStyle/>
          <a:p>
            <a:pPr lvl="0"/>
            <a:r>
              <a:rPr lang="en-US" sz="6000" b="1" smtClean="0">
                <a:solidFill>
                  <a:srgbClr val="FFFF00"/>
                </a:solidFill>
              </a:rPr>
              <a:t>Dãy núi cao nhất thế giới là đỉnh Ê-vơ-rét (cao 8848m) thuộc dãy Hi-ma-lay-a.</a:t>
            </a:r>
            <a:endParaRPr lang="vi-VN" sz="6000" b="1" smtClean="0">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ea typeface="+mj-ea"/>
              <a:cs typeface="+mj-cs"/>
            </a:endParaRPr>
          </a:p>
        </p:txBody>
      </p:sp>
      <p:sp>
        <p:nvSpPr>
          <p:cNvPr id="10" name="TextBox 9"/>
          <p:cNvSpPr txBox="1"/>
          <p:nvPr/>
        </p:nvSpPr>
        <p:spPr>
          <a:xfrm>
            <a:off x="0" y="1000109"/>
            <a:ext cx="9144000" cy="2308324"/>
          </a:xfrm>
          <a:prstGeom prst="rect">
            <a:avLst/>
          </a:prstGeom>
          <a:noFill/>
        </p:spPr>
        <p:txBody>
          <a:bodyPr wrap="square" rtlCol="0">
            <a:spAutoFit/>
          </a:bodyPr>
          <a:lstStyle/>
          <a:p>
            <a:pPr algn="ctr"/>
            <a:r>
              <a:rPr lang="en-US" sz="4800" b="1" smtClean="0">
                <a:ln>
                  <a:solidFill>
                    <a:srgbClr val="FF0000"/>
                  </a:solidFill>
                </a:ln>
              </a:rPr>
              <a:t>Câu 4:Dãy núi cao nhất thế giới là dãy núi nào? </a:t>
            </a:r>
            <a:endParaRPr lang="vi-VN" sz="4800" b="1" smtClean="0">
              <a:ln>
                <a:solidFill>
                  <a:srgbClr val="FF0000"/>
                </a:solidFill>
              </a:ln>
            </a:endParaRPr>
          </a:p>
          <a:p>
            <a:pPr lvl="0"/>
            <a:endParaRPr lang="vi-VN" sz="48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770" decel="100000"/>
                                        <p:tgtEl>
                                          <p:spTgt spid="10"/>
                                        </p:tgtEl>
                                      </p:cBhvr>
                                    </p:animEffect>
                                    <p:animScale>
                                      <p:cBhvr>
                                        <p:cTn id="8" dur="770" decel="100000"/>
                                        <p:tgtEl>
                                          <p:spTgt spid="10"/>
                                        </p:tgtEl>
                                      </p:cBhvr>
                                      <p:from x="10000" y="10000"/>
                                      <p:to x="200000" y="450000"/>
                                    </p:animScale>
                                    <p:animScale>
                                      <p:cBhvr>
                                        <p:cTn id="9" dur="1230" accel="100000" fill="hold">
                                          <p:stCondLst>
                                            <p:cond delay="770"/>
                                          </p:stCondLst>
                                        </p:cTn>
                                        <p:tgtEl>
                                          <p:spTgt spid="10"/>
                                        </p:tgtEl>
                                      </p:cBhvr>
                                      <p:from x="200000" y="450000"/>
                                      <p:to x="100000" y="100000"/>
                                    </p:animScale>
                                    <p:set>
                                      <p:cBhvr>
                                        <p:cTn id="10" dur="770" fill="hold"/>
                                        <p:tgtEl>
                                          <p:spTgt spid="10"/>
                                        </p:tgtEl>
                                        <p:attrNameLst>
                                          <p:attrName>ppt_x</p:attrName>
                                        </p:attrNameLst>
                                      </p:cBhvr>
                                      <p:to>
                                        <p:strVal val="(0.5)"/>
                                      </p:to>
                                    </p:set>
                                    <p:anim from="(0.5)" to="(#ppt_x)" calcmode="lin" valueType="num">
                                      <p:cBhvr>
                                        <p:cTn id="11" dur="1230" accel="100000" fill="hold">
                                          <p:stCondLst>
                                            <p:cond delay="770"/>
                                          </p:stCondLst>
                                        </p:cTn>
                                        <p:tgtEl>
                                          <p:spTgt spid="10"/>
                                        </p:tgtEl>
                                        <p:attrNameLst>
                                          <p:attrName>ppt_x</p:attrName>
                                        </p:attrNameLst>
                                      </p:cBhvr>
                                    </p:anim>
                                    <p:set>
                                      <p:cBhvr>
                                        <p:cTn id="12" dur="770" fill="hold"/>
                                        <p:tgtEl>
                                          <p:spTgt spid="10"/>
                                        </p:tgtEl>
                                        <p:attrNameLst>
                                          <p:attrName>ppt_y</p:attrName>
                                        </p:attrNameLst>
                                      </p:cBhvr>
                                      <p:to>
                                        <p:strVal val="(#ppt_y+0.4)"/>
                                      </p:to>
                                    </p:set>
                                    <p:anim from="(#ppt_y+0.4)" to="(#ppt_y)" calcmode="lin" valueType="num">
                                      <p:cBhvr>
                                        <p:cTn id="13" dur="1230" accel="100000" fill="hold">
                                          <p:stCondLst>
                                            <p:cond delay="770"/>
                                          </p:stCondLst>
                                        </p:cTn>
                                        <p:tgtEl>
                                          <p:spTgt spid="1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37"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fade">
                                      <p:cBhvr>
                                        <p:cTn id="18" dur="1000"/>
                                        <p:tgtEl>
                                          <p:spTgt spid="3">
                                            <p:txEl>
                                              <p:pRg st="0" end="0"/>
                                            </p:txEl>
                                          </p:spTgt>
                                        </p:tgtEl>
                                      </p:cBhvr>
                                    </p:animEffect>
                                    <p:anim calcmode="lin" valueType="num">
                                      <p:cBhvr>
                                        <p:cTn id="19"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0"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21"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a:bodyPr>
          <a:lstStyle/>
          <a:p>
            <a:pPr lvl="0"/>
            <a:endParaRPr lang="en-US" sz="6000" smtClean="0">
              <a:solidFill>
                <a:srgbClr val="FFFF00"/>
              </a:solidFill>
            </a:endParaRPr>
          </a:p>
          <a:p>
            <a:pPr lvl="0"/>
            <a:r>
              <a:rPr lang="en-US" sz="6000" b="1" smtClean="0">
                <a:solidFill>
                  <a:srgbClr val="FFFF00"/>
                </a:solidFill>
              </a:rPr>
              <a:t>Vì có khí hậu gió mùa nóng ẩm; có đồng bằng màu mỡ.</a:t>
            </a:r>
            <a:endParaRPr lang="vi-VN" sz="6000" b="1" smtClean="0">
              <a:solidFill>
                <a:srgbClr val="FFFF00"/>
              </a:solidFill>
            </a:endParaRPr>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ea typeface="+mj-ea"/>
              <a:cs typeface="+mj-cs"/>
            </a:endParaRPr>
          </a:p>
        </p:txBody>
      </p:sp>
      <p:sp>
        <p:nvSpPr>
          <p:cNvPr id="10" name="TextBox 9"/>
          <p:cNvSpPr txBox="1"/>
          <p:nvPr/>
        </p:nvSpPr>
        <p:spPr>
          <a:xfrm>
            <a:off x="0" y="1000109"/>
            <a:ext cx="9144000" cy="1569660"/>
          </a:xfrm>
          <a:prstGeom prst="rect">
            <a:avLst/>
          </a:prstGeom>
          <a:noFill/>
        </p:spPr>
        <p:txBody>
          <a:bodyPr wrap="square" rtlCol="0">
            <a:spAutoFit/>
          </a:bodyPr>
          <a:lstStyle/>
          <a:p>
            <a:pPr lvl="0" algn="ctr"/>
            <a:r>
              <a:rPr lang="en-US" sz="4800" b="1" smtClean="0">
                <a:ln>
                  <a:solidFill>
                    <a:srgbClr val="FF0000"/>
                  </a:solidFill>
                </a:ln>
              </a:rPr>
              <a:t>Câu 5:Vì sao Đông Nam Á lại sản xuất được nhiều lúa gạo?</a:t>
            </a:r>
            <a:endParaRPr lang="vi-VN" sz="48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1" presetClass="entr" presetSubtype="0" fill="hold" grpId="0" nodeType="click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786322"/>
          </a:xfrm>
        </p:spPr>
        <p:txBody>
          <a:bodyPr>
            <a:normAutofit fontScale="85000" lnSpcReduction="10000"/>
          </a:bodyPr>
          <a:lstStyle/>
          <a:p>
            <a:pPr lvl="0"/>
            <a:endParaRPr lang="vi-VN" sz="6000" smtClean="0"/>
          </a:p>
          <a:p>
            <a:pPr lvl="0"/>
            <a:r>
              <a:rPr lang="en-US" sz="6000" b="1" smtClean="0">
                <a:solidFill>
                  <a:srgbClr val="FFC000"/>
                </a:solidFill>
              </a:rPr>
              <a:t>Dân cư châu Á tập trung nhiều ở đồng bằng vì có đất đai màu mỡ; đa số dân cư làm nông nghiệp; có số dân đông, nguồn lao động dồi dào.</a:t>
            </a:r>
            <a:endParaRPr lang="vi-VN" sz="6000" b="1" smtClean="0">
              <a:solidFill>
                <a:srgbClr val="FFC000"/>
              </a:solidFill>
            </a:endParaRPr>
          </a:p>
          <a:p>
            <a:pPr algn="just"/>
            <a:endParaRPr lang="vi-VN" sz="6000" b="1">
              <a:ln>
                <a:solidFill>
                  <a:srgbClr val="FF0000"/>
                </a:solidFill>
              </a:ln>
              <a:solidFill>
                <a:srgbClr val="FFC0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1323439"/>
          </a:xfrm>
          <a:prstGeom prst="rect">
            <a:avLst/>
          </a:prstGeom>
          <a:noFill/>
        </p:spPr>
        <p:txBody>
          <a:bodyPr wrap="square" rtlCol="0">
            <a:spAutoFit/>
          </a:bodyPr>
          <a:lstStyle/>
          <a:p>
            <a:pPr lvl="0" algn="ctr"/>
            <a:r>
              <a:rPr lang="en-US" sz="4000" b="1" smtClean="0">
                <a:ln>
                  <a:solidFill>
                    <a:srgbClr val="FF0000"/>
                  </a:solidFill>
                </a:ln>
              </a:rPr>
              <a:t>Câu 6:Vì sao dân cư châu Á tập trung nhiều ở đồng bằng?</a:t>
            </a:r>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51"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770" decel="100000"/>
                                        <p:tgtEl>
                                          <p:spTgt spid="3">
                                            <p:txEl>
                                              <p:pRg st="1" end="1"/>
                                            </p:txEl>
                                          </p:spTgt>
                                        </p:tgtEl>
                                      </p:cBhvr>
                                    </p:animEffect>
                                    <p:animScale>
                                      <p:cBhvr>
                                        <p:cTn id="15" dur="770" decel="100000"/>
                                        <p:tgtEl>
                                          <p:spTgt spid="3">
                                            <p:txEl>
                                              <p:pRg st="1" end="1"/>
                                            </p:txEl>
                                          </p:spTgt>
                                        </p:tgtEl>
                                      </p:cBhvr>
                                      <p:from x="10000" y="10000"/>
                                      <p:to x="200000" y="450000"/>
                                    </p:animScale>
                                    <p:animScale>
                                      <p:cBhvr>
                                        <p:cTn id="16" dur="1230" accel="100000" fill="hold">
                                          <p:stCondLst>
                                            <p:cond delay="770"/>
                                          </p:stCondLst>
                                        </p:cTn>
                                        <p:tgtEl>
                                          <p:spTgt spid="3">
                                            <p:txEl>
                                              <p:pRg st="1" end="1"/>
                                            </p:txEl>
                                          </p:spTgt>
                                        </p:tgtEl>
                                      </p:cBhvr>
                                      <p:from x="200000" y="450000"/>
                                      <p:to x="100000" y="100000"/>
                                    </p:animScale>
                                    <p:set>
                                      <p:cBhvr>
                                        <p:cTn id="17" dur="770" fill="hold"/>
                                        <p:tgtEl>
                                          <p:spTgt spid="3">
                                            <p:txEl>
                                              <p:pRg st="1" end="1"/>
                                            </p:txEl>
                                          </p:spTgt>
                                        </p:tgtEl>
                                        <p:attrNameLst>
                                          <p:attrName>ppt_x</p:attrName>
                                        </p:attrNameLst>
                                      </p:cBhvr>
                                      <p:to>
                                        <p:strVal val="(0.5)"/>
                                      </p:to>
                                    </p:set>
                                    <p:anim from="(0.5)" to="(#ppt_x)" calcmode="lin" valueType="num">
                                      <p:cBhvr>
                                        <p:cTn id="18" dur="1230" accel="100000" fill="hold">
                                          <p:stCondLst>
                                            <p:cond delay="770"/>
                                          </p:stCondLst>
                                        </p:cTn>
                                        <p:tgtEl>
                                          <p:spTgt spid="3">
                                            <p:txEl>
                                              <p:pRg st="1" end="1"/>
                                            </p:txEl>
                                          </p:spTgt>
                                        </p:tgtEl>
                                        <p:attrNameLst>
                                          <p:attrName>ppt_x</p:attrName>
                                        </p:attrNameLst>
                                      </p:cBhvr>
                                    </p:anim>
                                    <p:set>
                                      <p:cBhvr>
                                        <p:cTn id="19" dur="770" fill="hold"/>
                                        <p:tgtEl>
                                          <p:spTgt spid="3">
                                            <p:txEl>
                                              <p:pRg st="1" end="1"/>
                                            </p:txEl>
                                          </p:spTgt>
                                        </p:tgtEl>
                                        <p:attrNameLst>
                                          <p:attrName>ppt_y</p:attrName>
                                        </p:attrNameLst>
                                      </p:cBhvr>
                                      <p:to>
                                        <p:strVal val="(#ppt_y+0.4)"/>
                                      </p:to>
                                    </p:set>
                                    <p:anim from="(#ppt_y+0.4)" to="(#ppt_y)" calcmode="lin" valueType="num">
                                      <p:cBhvr>
                                        <p:cTn id="20" dur="1230" accel="100000" fill="hold">
                                          <p:stCondLst>
                                            <p:cond delay="770"/>
                                          </p:stCondLst>
                                        </p:cTn>
                                        <p:tgtEl>
                                          <p:spTgt spid="3">
                                            <p:txEl>
                                              <p:pRg st="1" end="1"/>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071678"/>
            <a:ext cx="9144000" cy="4500594"/>
          </a:xfrm>
        </p:spPr>
        <p:txBody>
          <a:bodyPr>
            <a:normAutofit fontScale="85000" lnSpcReduction="20000"/>
          </a:bodyPr>
          <a:lstStyle/>
          <a:p>
            <a:pPr lvl="0" algn="l"/>
            <a:r>
              <a:rPr lang="en-US" sz="6000" b="1" smtClean="0"/>
              <a:t>Châu Á có số dân </a:t>
            </a:r>
            <a:r>
              <a:rPr lang="en-US" sz="6000" b="1" i="1" smtClean="0">
                <a:solidFill>
                  <a:srgbClr val="FFFF00"/>
                </a:solidFill>
              </a:rPr>
              <a:t>…………. </a:t>
            </a:r>
            <a:r>
              <a:rPr lang="en-US" sz="6000" b="1" smtClean="0"/>
              <a:t>thế giới. Người dân sống tập trung đông đúc tại các </a:t>
            </a:r>
            <a:r>
              <a:rPr lang="en-US" sz="6000" b="1" i="1" smtClean="0">
                <a:solidFill>
                  <a:srgbClr val="FFFF00"/>
                </a:solidFill>
              </a:rPr>
              <a:t>................. </a:t>
            </a:r>
            <a:r>
              <a:rPr lang="en-US" sz="6000" b="1" smtClean="0"/>
              <a:t>châu thổ và sản xuất </a:t>
            </a:r>
            <a:r>
              <a:rPr lang="en-US" sz="6000" b="1" i="1" smtClean="0">
                <a:solidFill>
                  <a:srgbClr val="FFFF00"/>
                </a:solidFill>
              </a:rPr>
              <a:t>..............    </a:t>
            </a:r>
            <a:r>
              <a:rPr lang="en-US" sz="6000" b="1" smtClean="0"/>
              <a:t>là chính. Một số nước phát triển công nghiệp khai thác </a:t>
            </a:r>
            <a:r>
              <a:rPr lang="en-US" sz="6000" b="1" i="1" smtClean="0">
                <a:solidFill>
                  <a:srgbClr val="FFFF00"/>
                </a:solidFill>
              </a:rPr>
              <a:t>..........</a:t>
            </a:r>
            <a:r>
              <a:rPr lang="en-US" sz="6000" b="1" i="1" smtClean="0"/>
              <a:t>  </a:t>
            </a:r>
            <a:r>
              <a:rPr lang="en-US" sz="6000" b="1" smtClean="0"/>
              <a:t>như Trung Quốc, Ấn Độ. </a:t>
            </a:r>
            <a:endParaRPr lang="vi-VN" sz="6000" b="1" smtClean="0"/>
          </a:p>
          <a:p>
            <a:pPr algn="just"/>
            <a:endParaRPr lang="vi-VN" sz="6000" b="1">
              <a:ln>
                <a:solidFill>
                  <a:srgbClr val="FF0000"/>
                </a:solidFill>
              </a:ln>
              <a:solidFill>
                <a:srgbClr val="FFFF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142908" y="1000109"/>
            <a:ext cx="9501254" cy="707886"/>
          </a:xfrm>
          <a:prstGeom prst="rect">
            <a:avLst/>
          </a:prstGeom>
          <a:noFill/>
        </p:spPr>
        <p:txBody>
          <a:bodyPr wrap="square" rtlCol="0">
            <a:spAutoFit/>
          </a:bodyPr>
          <a:lstStyle/>
          <a:p>
            <a:pPr lvl="0" algn="ctr"/>
            <a:r>
              <a:rPr lang="en-US" sz="4000" b="1" smtClean="0">
                <a:ln>
                  <a:solidFill>
                    <a:srgbClr val="FF0000"/>
                  </a:solidFill>
                </a:ln>
              </a:rPr>
              <a:t>Câu7:</a:t>
            </a:r>
            <a:r>
              <a:rPr lang="en-US" sz="4000" b="1" smtClean="0"/>
              <a:t>Điền</a:t>
            </a:r>
            <a:r>
              <a:rPr lang="en-US" sz="4000" smtClean="0"/>
              <a:t> </a:t>
            </a:r>
            <a:r>
              <a:rPr lang="en-US" sz="4000" b="1" smtClean="0"/>
              <a:t>từ ngữ thích hợp vào dấu chấm</a:t>
            </a:r>
            <a:endParaRPr lang="vi-VN" sz="4000" b="1">
              <a:ln>
                <a:solidFill>
                  <a:srgbClr val="FF0000"/>
                </a:solidFill>
              </a:ln>
            </a:endParaRPr>
          </a:p>
        </p:txBody>
      </p:sp>
      <p:sp>
        <p:nvSpPr>
          <p:cNvPr id="13" name="TextBox 12"/>
          <p:cNvSpPr txBox="1"/>
          <p:nvPr/>
        </p:nvSpPr>
        <p:spPr>
          <a:xfrm>
            <a:off x="5286380" y="1971212"/>
            <a:ext cx="2857520" cy="769441"/>
          </a:xfrm>
          <a:prstGeom prst="rect">
            <a:avLst/>
          </a:prstGeom>
          <a:noFill/>
        </p:spPr>
        <p:txBody>
          <a:bodyPr wrap="square" rtlCol="0">
            <a:spAutoFit/>
          </a:bodyPr>
          <a:lstStyle/>
          <a:p>
            <a:r>
              <a:rPr lang="en-US" sz="4400" b="1" i="1" smtClean="0">
                <a:ln>
                  <a:solidFill>
                    <a:schemeClr val="tx1"/>
                  </a:solidFill>
                </a:ln>
                <a:solidFill>
                  <a:srgbClr val="FF0000"/>
                </a:solidFill>
              </a:rPr>
              <a:t>đông nhất</a:t>
            </a:r>
            <a:endParaRPr lang="vi-VN" sz="4400" b="1" i="1">
              <a:ln>
                <a:solidFill>
                  <a:schemeClr val="tx1"/>
                </a:solidFill>
              </a:ln>
              <a:solidFill>
                <a:srgbClr val="FF0000"/>
              </a:solidFill>
            </a:endParaRPr>
          </a:p>
        </p:txBody>
      </p:sp>
      <p:sp>
        <p:nvSpPr>
          <p:cNvPr id="14" name="TextBox 13"/>
          <p:cNvSpPr txBox="1"/>
          <p:nvPr/>
        </p:nvSpPr>
        <p:spPr>
          <a:xfrm>
            <a:off x="4786314" y="3231063"/>
            <a:ext cx="2857520" cy="769441"/>
          </a:xfrm>
          <a:prstGeom prst="rect">
            <a:avLst/>
          </a:prstGeom>
          <a:noFill/>
        </p:spPr>
        <p:txBody>
          <a:bodyPr wrap="square" rtlCol="0">
            <a:spAutoFit/>
          </a:bodyPr>
          <a:lstStyle/>
          <a:p>
            <a:r>
              <a:rPr lang="en-US" sz="4400" b="1" i="1" smtClean="0">
                <a:ln>
                  <a:solidFill>
                    <a:schemeClr val="tx1"/>
                  </a:solidFill>
                </a:ln>
                <a:solidFill>
                  <a:srgbClr val="FF0000"/>
                </a:solidFill>
              </a:rPr>
              <a:t>đồng bằng</a:t>
            </a:r>
            <a:endParaRPr lang="vi-VN" sz="4400" b="1" i="1">
              <a:ln>
                <a:solidFill>
                  <a:schemeClr val="tx1"/>
                </a:solidFill>
              </a:ln>
              <a:solidFill>
                <a:srgbClr val="FF0000"/>
              </a:solidFill>
            </a:endParaRPr>
          </a:p>
        </p:txBody>
      </p:sp>
      <p:sp>
        <p:nvSpPr>
          <p:cNvPr id="15" name="TextBox 14"/>
          <p:cNvSpPr txBox="1"/>
          <p:nvPr/>
        </p:nvSpPr>
        <p:spPr>
          <a:xfrm>
            <a:off x="4214810" y="3874005"/>
            <a:ext cx="3286148" cy="769441"/>
          </a:xfrm>
          <a:prstGeom prst="rect">
            <a:avLst/>
          </a:prstGeom>
          <a:noFill/>
        </p:spPr>
        <p:txBody>
          <a:bodyPr wrap="square" rtlCol="0">
            <a:spAutoFit/>
          </a:bodyPr>
          <a:lstStyle/>
          <a:p>
            <a:r>
              <a:rPr lang="en-US" sz="4400" b="1" i="1" smtClean="0">
                <a:ln>
                  <a:solidFill>
                    <a:schemeClr val="tx1"/>
                  </a:solidFill>
                </a:ln>
                <a:solidFill>
                  <a:srgbClr val="FF0000"/>
                </a:solidFill>
              </a:rPr>
              <a:t>Nông nghiệp</a:t>
            </a:r>
            <a:endParaRPr lang="vi-VN" sz="4400" b="1" i="1">
              <a:ln>
                <a:solidFill>
                  <a:schemeClr val="tx1"/>
                </a:solidFill>
              </a:ln>
              <a:solidFill>
                <a:srgbClr val="FF0000"/>
              </a:solidFill>
            </a:endParaRPr>
          </a:p>
        </p:txBody>
      </p:sp>
      <p:sp>
        <p:nvSpPr>
          <p:cNvPr id="16" name="TextBox 15"/>
          <p:cNvSpPr txBox="1"/>
          <p:nvPr/>
        </p:nvSpPr>
        <p:spPr>
          <a:xfrm>
            <a:off x="6143636" y="5088451"/>
            <a:ext cx="3714776" cy="769441"/>
          </a:xfrm>
          <a:prstGeom prst="rect">
            <a:avLst/>
          </a:prstGeom>
          <a:noFill/>
        </p:spPr>
        <p:txBody>
          <a:bodyPr wrap="square" rtlCol="0">
            <a:spAutoFit/>
          </a:bodyPr>
          <a:lstStyle/>
          <a:p>
            <a:r>
              <a:rPr lang="en-US" sz="4400" b="1" i="1" smtClean="0">
                <a:ln>
                  <a:solidFill>
                    <a:schemeClr val="tx1"/>
                  </a:solidFill>
                </a:ln>
                <a:solidFill>
                  <a:srgbClr val="FF0000"/>
                </a:solidFill>
              </a:rPr>
              <a:t>Khoáng sản</a:t>
            </a:r>
            <a:endParaRPr lang="vi-VN" sz="4400" b="1" i="1">
              <a:ln>
                <a:solidFill>
                  <a:schemeClr val="tx1"/>
                </a:solidFill>
              </a:ln>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to="" calcmode="lin" valueType="num">
                                      <p:cBhvr>
                                        <p:cTn id="7" dur="1" fill="hold"/>
                                        <p:tgtEl>
                                          <p:spTgt spid="1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37"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5"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37" presetClass="entr" presetSubtype="0" fill="hold" nodeType="clickEffect">
                                  <p:stCondLst>
                                    <p:cond delay="0"/>
                                  </p:stCondLst>
                                  <p:childTnLst>
                                    <p:set>
                                      <p:cBhvr>
                                        <p:cTn id="19" dur="1" fill="hold">
                                          <p:stCondLst>
                                            <p:cond delay="0"/>
                                          </p:stCondLst>
                                        </p:cTn>
                                        <p:tgtEl>
                                          <p:spTgt spid="13">
                                            <p:txEl>
                                              <p:pRg st="0" end="0"/>
                                            </p:txEl>
                                          </p:spTgt>
                                        </p:tgtEl>
                                        <p:attrNameLst>
                                          <p:attrName>style.visibility</p:attrName>
                                        </p:attrNameLst>
                                      </p:cBhvr>
                                      <p:to>
                                        <p:strVal val="visible"/>
                                      </p:to>
                                    </p:set>
                                    <p:animEffect transition="in" filter="fade">
                                      <p:cBhvr>
                                        <p:cTn id="20" dur="1000"/>
                                        <p:tgtEl>
                                          <p:spTgt spid="13">
                                            <p:txEl>
                                              <p:pRg st="0" end="0"/>
                                            </p:txEl>
                                          </p:spTgt>
                                        </p:tgtEl>
                                      </p:cBhvr>
                                    </p:animEffect>
                                    <p:anim calcmode="lin" valueType="num">
                                      <p:cBhvr>
                                        <p:cTn id="21"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22" dur="900" decel="100000" fill="hold"/>
                                        <p:tgtEl>
                                          <p:spTgt spid="13">
                                            <p:txEl>
                                              <p:pRg st="0" end="0"/>
                                            </p:txEl>
                                          </p:spTgt>
                                        </p:tgtEl>
                                        <p:attrNameLst>
                                          <p:attrName>ppt_y</p:attrName>
                                        </p:attrNameLst>
                                      </p:cBhvr>
                                      <p:tavLst>
                                        <p:tav tm="0">
                                          <p:val>
                                            <p:strVal val="#ppt_y+1"/>
                                          </p:val>
                                        </p:tav>
                                        <p:tav tm="100000">
                                          <p:val>
                                            <p:strVal val="#ppt_y-.03"/>
                                          </p:val>
                                        </p:tav>
                                      </p:tavLst>
                                    </p:anim>
                                    <p:anim calcmode="lin" valueType="num">
                                      <p:cBhvr>
                                        <p:cTn id="23" dur="100" accel="100000" fill="hold">
                                          <p:stCondLst>
                                            <p:cond delay="900"/>
                                          </p:stCondLst>
                                        </p:cTn>
                                        <p:tgtEl>
                                          <p:spTgt spid="1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7" presetClass="entr" presetSubtype="0" fill="hold" nodeType="clickEffect">
                                  <p:stCondLst>
                                    <p:cond delay="0"/>
                                  </p:stCondLst>
                                  <p:childTnLst>
                                    <p:set>
                                      <p:cBhvr>
                                        <p:cTn id="27" dur="1" fill="hold">
                                          <p:stCondLst>
                                            <p:cond delay="0"/>
                                          </p:stCondLst>
                                        </p:cTn>
                                        <p:tgtEl>
                                          <p:spTgt spid="14">
                                            <p:txEl>
                                              <p:pRg st="0" end="0"/>
                                            </p:txEl>
                                          </p:spTgt>
                                        </p:tgtEl>
                                        <p:attrNameLst>
                                          <p:attrName>style.visibility</p:attrName>
                                        </p:attrNameLst>
                                      </p:cBhvr>
                                      <p:to>
                                        <p:strVal val="visible"/>
                                      </p:to>
                                    </p:set>
                                    <p:animEffect transition="in" filter="fade">
                                      <p:cBhvr>
                                        <p:cTn id="28" dur="1000"/>
                                        <p:tgtEl>
                                          <p:spTgt spid="14">
                                            <p:txEl>
                                              <p:pRg st="0" end="0"/>
                                            </p:txEl>
                                          </p:spTgt>
                                        </p:tgtEl>
                                      </p:cBhvr>
                                    </p:animEffect>
                                    <p:anim calcmode="lin" valueType="num">
                                      <p:cBhvr>
                                        <p:cTn id="29"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30" dur="900" decel="100000" fill="hold"/>
                                        <p:tgtEl>
                                          <p:spTgt spid="14">
                                            <p:txEl>
                                              <p:pRg st="0" end="0"/>
                                            </p:txEl>
                                          </p:spTgt>
                                        </p:tgtEl>
                                        <p:attrNameLst>
                                          <p:attrName>ppt_y</p:attrName>
                                        </p:attrNameLst>
                                      </p:cBhvr>
                                      <p:tavLst>
                                        <p:tav tm="0">
                                          <p:val>
                                            <p:strVal val="#ppt_y+1"/>
                                          </p:val>
                                        </p:tav>
                                        <p:tav tm="100000">
                                          <p:val>
                                            <p:strVal val="#ppt_y-.03"/>
                                          </p:val>
                                        </p:tav>
                                      </p:tavLst>
                                    </p:anim>
                                    <p:anim calcmode="lin" valueType="num">
                                      <p:cBhvr>
                                        <p:cTn id="31" dur="100" accel="100000" fill="hold">
                                          <p:stCondLst>
                                            <p:cond delay="900"/>
                                          </p:stCondLst>
                                        </p:cTn>
                                        <p:tgtEl>
                                          <p:spTgt spid="14">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37" presetClass="entr" presetSubtype="0" fill="hold" nodeType="clickEffect">
                                  <p:stCondLst>
                                    <p:cond delay="0"/>
                                  </p:stCondLst>
                                  <p:childTnLst>
                                    <p:set>
                                      <p:cBhvr>
                                        <p:cTn id="35" dur="1" fill="hold">
                                          <p:stCondLst>
                                            <p:cond delay="0"/>
                                          </p:stCondLst>
                                        </p:cTn>
                                        <p:tgtEl>
                                          <p:spTgt spid="15">
                                            <p:txEl>
                                              <p:pRg st="0" end="0"/>
                                            </p:txEl>
                                          </p:spTgt>
                                        </p:tgtEl>
                                        <p:attrNameLst>
                                          <p:attrName>style.visibility</p:attrName>
                                        </p:attrNameLst>
                                      </p:cBhvr>
                                      <p:to>
                                        <p:strVal val="visible"/>
                                      </p:to>
                                    </p:set>
                                    <p:animEffect transition="in" filter="fade">
                                      <p:cBhvr>
                                        <p:cTn id="36" dur="1000"/>
                                        <p:tgtEl>
                                          <p:spTgt spid="15">
                                            <p:txEl>
                                              <p:pRg st="0" end="0"/>
                                            </p:txEl>
                                          </p:spTgt>
                                        </p:tgtEl>
                                      </p:cBhvr>
                                    </p:animEffect>
                                    <p:anim calcmode="lin" valueType="num">
                                      <p:cBhvr>
                                        <p:cTn id="37" dur="10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38" dur="900" decel="100000" fill="hold"/>
                                        <p:tgtEl>
                                          <p:spTgt spid="15">
                                            <p:txEl>
                                              <p:pRg st="0" end="0"/>
                                            </p:txEl>
                                          </p:spTgt>
                                        </p:tgtEl>
                                        <p:attrNameLst>
                                          <p:attrName>ppt_y</p:attrName>
                                        </p:attrNameLst>
                                      </p:cBhvr>
                                      <p:tavLst>
                                        <p:tav tm="0">
                                          <p:val>
                                            <p:strVal val="#ppt_y+1"/>
                                          </p:val>
                                        </p:tav>
                                        <p:tav tm="100000">
                                          <p:val>
                                            <p:strVal val="#ppt_y-.03"/>
                                          </p:val>
                                        </p:tav>
                                      </p:tavLst>
                                    </p:anim>
                                    <p:anim calcmode="lin" valueType="num">
                                      <p:cBhvr>
                                        <p:cTn id="39" dur="100" accel="100000" fill="hold">
                                          <p:stCondLst>
                                            <p:cond delay="900"/>
                                          </p:stCondLst>
                                        </p:cTn>
                                        <p:tgtEl>
                                          <p:spTgt spid="15">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37" presetClass="entr" presetSubtype="0" fill="hold" nodeType="clickEffect">
                                  <p:stCondLst>
                                    <p:cond delay="0"/>
                                  </p:stCondLst>
                                  <p:childTnLst>
                                    <p:set>
                                      <p:cBhvr>
                                        <p:cTn id="43" dur="1" fill="hold">
                                          <p:stCondLst>
                                            <p:cond delay="0"/>
                                          </p:stCondLst>
                                        </p:cTn>
                                        <p:tgtEl>
                                          <p:spTgt spid="16">
                                            <p:txEl>
                                              <p:pRg st="0" end="0"/>
                                            </p:txEl>
                                          </p:spTgt>
                                        </p:tgtEl>
                                        <p:attrNameLst>
                                          <p:attrName>style.visibility</p:attrName>
                                        </p:attrNameLst>
                                      </p:cBhvr>
                                      <p:to>
                                        <p:strVal val="visible"/>
                                      </p:to>
                                    </p:set>
                                    <p:animEffect transition="in" filter="fade">
                                      <p:cBhvr>
                                        <p:cTn id="44" dur="1000"/>
                                        <p:tgtEl>
                                          <p:spTgt spid="16">
                                            <p:txEl>
                                              <p:pRg st="0" end="0"/>
                                            </p:txEl>
                                          </p:spTgt>
                                        </p:tgtEl>
                                      </p:cBhvr>
                                    </p:animEffect>
                                    <p:anim calcmode="lin" valueType="num">
                                      <p:cBhvr>
                                        <p:cTn id="45"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p:cTn id="46" dur="900" decel="100000" fill="hold"/>
                                        <p:tgtEl>
                                          <p:spTgt spid="16">
                                            <p:txEl>
                                              <p:pRg st="0" end="0"/>
                                            </p:txEl>
                                          </p:spTgt>
                                        </p:tgtEl>
                                        <p:attrNameLst>
                                          <p:attrName>ppt_y</p:attrName>
                                        </p:attrNameLst>
                                      </p:cBhvr>
                                      <p:tavLst>
                                        <p:tav tm="0">
                                          <p:val>
                                            <p:strVal val="#ppt_y+1"/>
                                          </p:val>
                                        </p:tav>
                                        <p:tav tm="100000">
                                          <p:val>
                                            <p:strVal val="#ppt_y-.03"/>
                                          </p:val>
                                        </p:tav>
                                      </p:tavLst>
                                    </p:anim>
                                    <p:anim calcmode="lin" valueType="num">
                                      <p:cBhvr>
                                        <p:cTn id="47" dur="100" accel="100000" fill="hold">
                                          <p:stCondLst>
                                            <p:cond delay="900"/>
                                          </p:stCondLst>
                                        </p:cTn>
                                        <p:tgtEl>
                                          <p:spTgt spid="16">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3" name="Subtitle 2"/>
          <p:cNvSpPr>
            <a:spLocks noGrp="1"/>
          </p:cNvSpPr>
          <p:nvPr>
            <p:ph type="subTitle" idx="1"/>
          </p:nvPr>
        </p:nvSpPr>
        <p:spPr>
          <a:xfrm>
            <a:off x="0" y="2357430"/>
            <a:ext cx="9144000" cy="4500570"/>
          </a:xfrm>
        </p:spPr>
        <p:txBody>
          <a:bodyPr>
            <a:normAutofit lnSpcReduction="10000"/>
          </a:bodyPr>
          <a:lstStyle/>
          <a:p>
            <a:pPr lvl="0"/>
            <a:r>
              <a:rPr lang="en-US" sz="6000" b="1" smtClean="0">
                <a:solidFill>
                  <a:srgbClr val="FF0000"/>
                </a:solidFill>
              </a:rPr>
              <a:t>Lào và Cam-pu-chia là những nước nông nghiệp vì sản phẩm chính của hai nước này là nông, lâm và thủy sản.</a:t>
            </a:r>
            <a:endParaRPr lang="vi-VN" sz="6000" b="1" smtClean="0">
              <a:solidFill>
                <a:srgbClr val="FF0000"/>
              </a:solidFill>
            </a:endParaRPr>
          </a:p>
          <a:p>
            <a:pPr algn="just"/>
            <a:endParaRPr lang="vi-VN" sz="6000" b="1">
              <a:ln>
                <a:solidFill>
                  <a:srgbClr val="FF0000"/>
                </a:solidFill>
              </a:ln>
              <a:solidFill>
                <a:srgbClr val="FF0000"/>
              </a:solidFill>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062103"/>
          </a:xfrm>
          <a:prstGeom prst="rect">
            <a:avLst/>
          </a:prstGeom>
          <a:noFill/>
        </p:spPr>
        <p:txBody>
          <a:bodyPr wrap="square" rtlCol="0">
            <a:spAutoFit/>
          </a:bodyPr>
          <a:lstStyle/>
          <a:p>
            <a:r>
              <a:rPr lang="en-US" sz="4000" b="1" smtClean="0">
                <a:ln>
                  <a:solidFill>
                    <a:srgbClr val="FF0000"/>
                  </a:solidFill>
                </a:ln>
              </a:rPr>
              <a:t>Câu 8: </a:t>
            </a:r>
            <a:r>
              <a:rPr lang="en-US" sz="4000" b="1" smtClean="0"/>
              <a:t>Vì</a:t>
            </a:r>
            <a:r>
              <a:rPr lang="en-US" sz="4000" smtClean="0"/>
              <a:t> </a:t>
            </a:r>
            <a:r>
              <a:rPr lang="en-US" sz="4400" b="1" smtClean="0"/>
              <a:t>sao nói Lào và Cam-pu-chia là những nước nông nghiệp?</a:t>
            </a:r>
            <a:endParaRPr lang="vi-VN" sz="4400" b="1" smtClean="0"/>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770" decel="100000"/>
                                        <p:tgtEl>
                                          <p:spTgt spid="10"/>
                                        </p:tgtEl>
                                      </p:cBhvr>
                                    </p:animEffect>
                                    <p:animScale>
                                      <p:cBhvr>
                                        <p:cTn id="8" dur="770" decel="100000"/>
                                        <p:tgtEl>
                                          <p:spTgt spid="10"/>
                                        </p:tgtEl>
                                      </p:cBhvr>
                                      <p:from x="10000" y="10000"/>
                                      <p:to x="200000" y="450000"/>
                                    </p:animScale>
                                    <p:animScale>
                                      <p:cBhvr>
                                        <p:cTn id="9" dur="1230" accel="100000" fill="hold">
                                          <p:stCondLst>
                                            <p:cond delay="770"/>
                                          </p:stCondLst>
                                        </p:cTn>
                                        <p:tgtEl>
                                          <p:spTgt spid="10"/>
                                        </p:tgtEl>
                                      </p:cBhvr>
                                      <p:from x="200000" y="450000"/>
                                      <p:to x="100000" y="100000"/>
                                    </p:animScale>
                                    <p:set>
                                      <p:cBhvr>
                                        <p:cTn id="10" dur="770" fill="hold"/>
                                        <p:tgtEl>
                                          <p:spTgt spid="10"/>
                                        </p:tgtEl>
                                        <p:attrNameLst>
                                          <p:attrName>ppt_x</p:attrName>
                                        </p:attrNameLst>
                                      </p:cBhvr>
                                      <p:to>
                                        <p:strVal val="(0.5)"/>
                                      </p:to>
                                    </p:set>
                                    <p:anim from="(0.5)" to="(#ppt_x)" calcmode="lin" valueType="num">
                                      <p:cBhvr>
                                        <p:cTn id="11" dur="1230" accel="100000" fill="hold">
                                          <p:stCondLst>
                                            <p:cond delay="770"/>
                                          </p:stCondLst>
                                        </p:cTn>
                                        <p:tgtEl>
                                          <p:spTgt spid="10"/>
                                        </p:tgtEl>
                                        <p:attrNameLst>
                                          <p:attrName>ppt_x</p:attrName>
                                        </p:attrNameLst>
                                      </p:cBhvr>
                                    </p:anim>
                                    <p:set>
                                      <p:cBhvr>
                                        <p:cTn id="12" dur="770" fill="hold"/>
                                        <p:tgtEl>
                                          <p:spTgt spid="10"/>
                                        </p:tgtEl>
                                        <p:attrNameLst>
                                          <p:attrName>ppt_y</p:attrName>
                                        </p:attrNameLst>
                                      </p:cBhvr>
                                      <p:to>
                                        <p:strVal val="(#ppt_y+0.4)"/>
                                      </p:to>
                                    </p:set>
                                    <p:anim from="(#ppt_y+0.4)" to="(#ppt_y)" calcmode="lin" valueType="num">
                                      <p:cBhvr>
                                        <p:cTn id="13" dur="1230" accel="100000" fill="hold">
                                          <p:stCondLst>
                                            <p:cond delay="770"/>
                                          </p:stCondLst>
                                        </p:cTn>
                                        <p:tgtEl>
                                          <p:spTgt spid="1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strips(downLeft)">
                                      <p:cBhvr>
                                        <p:cTn id="18"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2 - &amp;quot;Ôn tập học kì ii&amp;quot;&quot;/&gt;&lt;property id=&quot;20307&quot; value=&quot;256&quot;/&gt;&lt;/object&gt;&lt;object type=&quot;3&quot; unique_id=&quot;10004&quot;&gt;&lt;property id=&quot;20148&quot; value=&quot;5&quot;/&gt;&lt;property id=&quot;20300&quot; value=&quot;Slide 3 - &amp;quot;Ôn tập học kì ii&amp;quot;&quot;/&gt;&lt;property id=&quot;20307&quot; value=&quot;277&quot;/&gt;&lt;/object&gt;&lt;object type=&quot;3&quot; unique_id=&quot;10005&quot;&gt;&lt;property id=&quot;20148&quot; value=&quot;5&quot;/&gt;&lt;property id=&quot;20300&quot; value=&quot;Slide 4 - &amp;quot;Ôn tập học kì ii&amp;quot;&quot;/&gt;&lt;property id=&quot;20307&quot; value=&quot;258&quot;/&gt;&lt;/object&gt;&lt;object type=&quot;3&quot; unique_id=&quot;10006&quot;&gt;&lt;property id=&quot;20148&quot; value=&quot;5&quot;/&gt;&lt;property id=&quot;20300&quot; value=&quot;Slide 5 - &amp;quot;Ôn tập học kì ii&amp;quot;&quot;/&gt;&lt;property id=&quot;20307&quot; value=&quot;259&quot;/&gt;&lt;/object&gt;&lt;object type=&quot;3&quot; unique_id=&quot;10007&quot;&gt;&lt;property id=&quot;20148&quot; value=&quot;5&quot;/&gt;&lt;property id=&quot;20300&quot; value=&quot;Slide 6 - &amp;quot;Ôn tập học kì ii&amp;quot;&quot;/&gt;&lt;property id=&quot;20307&quot; value=&quot;260&quot;/&gt;&lt;/object&gt;&lt;object type=&quot;3&quot; unique_id=&quot;10008&quot;&gt;&lt;property id=&quot;20148&quot; value=&quot;5&quot;/&gt;&lt;property id=&quot;20300&quot; value=&quot;Slide 7 - &amp;quot;Ôn tập học kì ii&amp;quot;&quot;/&gt;&lt;property id=&quot;20307&quot; value=&quot;261&quot;/&gt;&lt;/object&gt;&lt;object type=&quot;3&quot; unique_id=&quot;10009&quot;&gt;&lt;property id=&quot;20148&quot; value=&quot;5&quot;/&gt;&lt;property id=&quot;20300&quot; value=&quot;Slide 8 - &amp;quot;Ôn tập học kì ii&amp;quot;&quot;/&gt;&lt;property id=&quot;20307&quot; value=&quot;262&quot;/&gt;&lt;/object&gt;&lt;object type=&quot;3&quot; unique_id=&quot;10010&quot;&gt;&lt;property id=&quot;20148&quot; value=&quot;5&quot;/&gt;&lt;property id=&quot;20300&quot; value=&quot;Slide 9 - &amp;quot;Ôn tập học kì ii&amp;quot;&quot;/&gt;&lt;property id=&quot;20307&quot; value=&quot;264&quot;/&gt;&lt;/object&gt;&lt;object type=&quot;3&quot; unique_id=&quot;10011&quot;&gt;&lt;property id=&quot;20148&quot; value=&quot;5&quot;/&gt;&lt;property id=&quot;20300&quot; value=&quot;Slide 10 - &amp;quot;Ôn tập học kì ii&amp;quot;&quot;/&gt;&lt;property id=&quot;20307&quot; value=&quot;265&quot;/&gt;&lt;/object&gt;&lt;object type=&quot;3&quot; unique_id=&quot;10012&quot;&gt;&lt;property id=&quot;20148&quot; value=&quot;5&quot;/&gt;&lt;property id=&quot;20300&quot; value=&quot;Slide 11 - &amp;quot;Ôn tập học kì ii&amp;quot;&quot;/&gt;&lt;property id=&quot;20307&quot; value=&quot;279&quot;/&gt;&lt;/object&gt;&lt;object type=&quot;3&quot; unique_id=&quot;10013&quot;&gt;&lt;property id=&quot;20148&quot; value=&quot;5&quot;/&gt;&lt;property id=&quot;20300&quot; value=&quot;Slide 12 - &amp;quot;Ôn tập học kì ii&amp;quot;&quot;/&gt;&lt;property id=&quot;20307&quot; value=&quot;278&quot;/&gt;&lt;/object&gt;&lt;object type=&quot;3&quot; unique_id=&quot;10014&quot;&gt;&lt;property id=&quot;20148&quot; value=&quot;5&quot;/&gt;&lt;property id=&quot;20300&quot; value=&quot;Slide 13 - &amp;quot;Ôn tập học kì ii&amp;quot;&quot;/&gt;&lt;property id=&quot;20307&quot; value=&quot;267&quot;/&gt;&lt;/object&gt;&lt;object type=&quot;3&quot; unique_id=&quot;10015&quot;&gt;&lt;property id=&quot;20148&quot; value=&quot;5&quot;/&gt;&lt;property id=&quot;20300&quot; value=&quot;Slide 14 - &amp;quot;Ôn tập học kì ii&amp;quot;&quot;/&gt;&lt;property id=&quot;20307&quot; value=&quot;280&quot;/&gt;&lt;/object&gt;&lt;object type=&quot;3&quot; unique_id=&quot;10016&quot;&gt;&lt;property id=&quot;20148&quot; value=&quot;5&quot;/&gt;&lt;property id=&quot;20300&quot; value=&quot;Slide 15 - &amp;quot;Ôn tập học kì ii&amp;quot;&quot;/&gt;&lt;property id=&quot;20307&quot; value=&quot;269&quot;/&gt;&lt;/object&gt;&lt;object type=&quot;3&quot; unique_id=&quot;10017&quot;&gt;&lt;property id=&quot;20148&quot; value=&quot;5&quot;/&gt;&lt;property id=&quot;20300&quot; value=&quot;Slide 16 - &amp;quot;Ôn tập học kì ii&amp;quot;&quot;/&gt;&lt;property id=&quot;20307&quot; value=&quot;281&quot;/&gt;&lt;/object&gt;&lt;object type=&quot;3&quot; unique_id=&quot;10018&quot;&gt;&lt;property id=&quot;20148&quot; value=&quot;5&quot;/&gt;&lt;property id=&quot;20300&quot; value=&quot;Slide 17 - &amp;quot;Ôn tập học kì ii&amp;quot;&quot;/&gt;&lt;property id=&quot;20307&quot; value=&quot;282&quot;/&gt;&lt;/object&gt;&lt;object type=&quot;3&quot; unique_id=&quot;10019&quot;&gt;&lt;property id=&quot;20148&quot; value=&quot;5&quot;/&gt;&lt;property id=&quot;20300&quot; value=&quot;Slide 18 - &amp;quot;Ôn tập học kì ii&amp;quot;&quot;/&gt;&lt;property id=&quot;20307&quot; value=&quot;283&quot;/&gt;&lt;/object&gt;&lt;object type=&quot;3&quot; unique_id=&quot;10020&quot;&gt;&lt;property id=&quot;20148&quot; value=&quot;5&quot;/&gt;&lt;property id=&quot;20300&quot; value=&quot;Slide 19 - &amp;quot;Ôn tập học kì ii&amp;quot;&quot;/&gt;&lt;property id=&quot;20307&quot; value=&quot;284&quot;/&gt;&lt;/object&gt;&lt;object type=&quot;3&quot; unique_id=&quot;10021&quot;&gt;&lt;property id=&quot;20148&quot; value=&quot;5&quot;/&gt;&lt;property id=&quot;20300&quot; value=&quot;Slide 20 - &amp;quot;Ôn tập học kì ii&amp;quot;&quot;/&gt;&lt;property id=&quot;20307&quot; value=&quot;271&quot;/&gt;&lt;/object&gt;&lt;object type=&quot;3&quot; unique_id=&quot;10022&quot;&gt;&lt;property id=&quot;20148&quot; value=&quot;5&quot;/&gt;&lt;property id=&quot;20300&quot; value=&quot;Slide 21 - &amp;quot;Ôn tập học kì ii&amp;quot;&quot;/&gt;&lt;property id=&quot;20307&quot; value=&quot;272&quot;/&gt;&lt;/object&gt;&lt;object type=&quot;3&quot; unique_id=&quot;10023&quot;&gt;&lt;property id=&quot;20148&quot; value=&quot;5&quot;/&gt;&lt;property id=&quot;20300&quot; value=&quot;Slide 22 - &amp;quot;Ôn tập học kì ii&amp;quot;&quot;/&gt;&lt;property id=&quot;20307&quot; value=&quot;273&quot;/&gt;&lt;/object&gt;&lt;object type=&quot;3&quot; unique_id=&quot;10024&quot;&gt;&lt;property id=&quot;20148&quot; value=&quot;5&quot;/&gt;&lt;property id=&quot;20300&quot; value=&quot;Slide 23 - &amp;quot;Ôn tập học kì ii&amp;quot;&quot;/&gt;&lt;property id=&quot;20307&quot; value=&quot;274&quot;/&gt;&lt;/object&gt;&lt;object type=&quot;3&quot; unique_id=&quot;10025&quot;&gt;&lt;property id=&quot;20148&quot; value=&quot;5&quot;/&gt;&lt;property id=&quot;20300&quot; value=&quot;Slide 24 - &amp;quot;Ôn tập học kì ii&amp;quot;&quot;/&gt;&lt;property id=&quot;20307&quot; value=&quot;275&quot;/&gt;&lt;/object&gt;&lt;object type=&quot;3&quot; unique_id=&quot;10026&quot;&gt;&lt;property id=&quot;20148&quot; value=&quot;5&quot;/&gt;&lt;property id=&quot;20300&quot; value=&quot;Slide 25 - &amp;quot;Ôn tập học kì ii&amp;quot;&quot;/&gt;&lt;property id=&quot;20307&quot; value=&quot;276&quot;/&gt;&lt;/object&gt;&lt;object type=&quot;3&quot; unique_id=&quot;10027&quot;&gt;&lt;property id=&quot;20148&quot; value=&quot;5&quot;/&gt;&lt;property id=&quot;20300&quot; value=&quot;Slide 26 - &amp;quot;Ôn tập học kì ii&amp;quot;&quot;/&gt;&lt;property id=&quot;20307&quot; value=&quot;289&quot;/&gt;&lt;/object&gt;&lt;object type=&quot;3&quot; unique_id=&quot;10028&quot;&gt;&lt;property id=&quot;20148&quot; value=&quot;5&quot;/&gt;&lt;property id=&quot;20300&quot; value=&quot;Slide 27 - &amp;quot;Ôn tập học kì ii&amp;quot;&quot;/&gt;&lt;property id=&quot;20307&quot; value=&quot;286&quot;/&gt;&lt;/object&gt;&lt;object type=&quot;3&quot; unique_id=&quot;10029&quot;&gt;&lt;property id=&quot;20148&quot; value=&quot;5&quot;/&gt;&lt;property id=&quot;20300&quot; value=&quot;Slide 28 - &amp;quot;Ôn tập học kì ii&amp;quot;&quot;/&gt;&lt;property id=&quot;20307&quot; value=&quot;287&quot;/&gt;&lt;/object&gt;&lt;object type=&quot;3&quot; unique_id=&quot;10030&quot;&gt;&lt;property id=&quot;20148&quot; value=&quot;5&quot;/&gt;&lt;property id=&quot;20300&quot; value=&quot;Slide 29 - &amp;quot;Ôn tập học kì ii&amp;quot;&quot;/&gt;&lt;property id=&quot;20307&quot; value=&quot;288&quot;/&gt;&lt;/object&gt;&lt;object type=&quot;3&quot; unique_id=&quot;10031&quot;&gt;&lt;property id=&quot;20148&quot; value=&quot;5&quot;/&gt;&lt;property id=&quot;20300&quot; value=&quot;Slide 30 - &amp;quot;Ôn tập học kì ii&amp;quot;&quot;/&gt;&lt;property id=&quot;20307&quot; value=&quot;290&quot;/&gt;&lt;/object&gt;&lt;object type=&quot;3&quot; unique_id=&quot;10032&quot;&gt;&lt;property id=&quot;20148&quot; value=&quot;5&quot;/&gt;&lt;property id=&quot;20300&quot; value=&quot;Slide 31 - &amp;quot;Ôn tập học kì ii&amp;quot;&quot;/&gt;&lt;property id=&quot;20307&quot; value=&quot;291&quot;/&gt;&lt;/object&gt;&lt;object type=&quot;3&quot; unique_id=&quot;10033&quot;&gt;&lt;property id=&quot;20148&quot; value=&quot;5&quot;/&gt;&lt;property id=&quot;20300&quot; value=&quot;Slide 32 - &amp;quot;Ôn tập học kì ii&amp;quot;&quot;/&gt;&lt;property id=&quot;20307&quot; value=&quot;292&quot;/&gt;&lt;/object&gt;&lt;object type=&quot;3&quot; unique_id=&quot;10034&quot;&gt;&lt;property id=&quot;20148&quot; value=&quot;5&quot;/&gt;&lt;property id=&quot;20300&quot; value=&quot;Slide 33 - &amp;quot;Ôn tập học kì ii&amp;quot;&quot;/&gt;&lt;property id=&quot;20307&quot; value=&quot;293&quot;/&gt;&lt;/object&gt;&lt;object type=&quot;3&quot; unique_id=&quot;10035&quot;&gt;&lt;property id=&quot;20148&quot; value=&quot;5&quot;/&gt;&lt;property id=&quot;20300&quot; value=&quot;Slide 34 - &amp;quot;Ôn tập học kì ii&amp;quot;&quot;/&gt;&lt;property id=&quot;20307&quot; value=&quot;294&quot;/&gt;&lt;/object&gt;&lt;object type=&quot;3&quot; unique_id=&quot;10036&quot;&gt;&lt;property id=&quot;20148&quot; value=&quot;5&quot;/&gt;&lt;property id=&quot;20300&quot; value=&quot;Slide 35 - &amp;quot;Ôn tập học kì ii&amp;quot;&quot;/&gt;&lt;property id=&quot;20307&quot; value=&quot;295&quot;/&gt;&lt;/object&gt;&lt;object type=&quot;3&quot; unique_id=&quot;10037&quot;&gt;&lt;property id=&quot;20148&quot; value=&quot;5&quot;/&gt;&lt;property id=&quot;20300&quot; value=&quot;Slide 36 - &amp;quot;Ôn tập học kì ii&amp;quot;&quot;/&gt;&lt;property id=&quot;20307&quot; value=&quot;296&quot;/&gt;&lt;/object&gt;&lt;object type=&quot;3&quot; unique_id=&quot;10038&quot;&gt;&lt;property id=&quot;20148&quot; value=&quot;5&quot;/&gt;&lt;property id=&quot;20300&quot; value=&quot;Slide 37 - &amp;quot;Ôn tập học kì ii&amp;quot;&quot;/&gt;&lt;property id=&quot;20307&quot; value=&quot;297&quot;/&gt;&lt;/object&gt;&lt;object type=&quot;3&quot; unique_id=&quot;10039&quot;&gt;&lt;property id=&quot;20148&quot; value=&quot;5&quot;/&gt;&lt;property id=&quot;20300&quot; value=&quot;Slide 38 - &amp;quot;Ôn tập học kì ii&amp;quot;&quot;/&gt;&lt;property id=&quot;20307&quot; value=&quot;298&quot;/&gt;&lt;/object&gt;&lt;object type=&quot;3&quot; unique_id=&quot;10040&quot;&gt;&lt;property id=&quot;20148&quot; value=&quot;5&quot;/&gt;&lt;property id=&quot;20300&quot; value=&quot;Slide 39 - &amp;quot;Ôn tập học kì ii&amp;quot;&quot;/&gt;&lt;property id=&quot;20307&quot; value=&quot;299&quot;/&gt;&lt;/object&gt;&lt;object type=&quot;3&quot; unique_id=&quot;10041&quot;&gt;&lt;property id=&quot;20148&quot; value=&quot;5&quot;/&gt;&lt;property id=&quot;20300&quot; value=&quot;Slide 40 - &amp;quot;Ôn tập học kì ii&amp;quot;&quot;/&gt;&lt;property id=&quot;20307&quot; value=&quot;300&quot;/&gt;&lt;/object&gt;&lt;object type=&quot;3&quot; unique_id=&quot;10042&quot;&gt;&lt;property id=&quot;20148&quot; value=&quot;5&quot;/&gt;&lt;property id=&quot;20300&quot; value=&quot;Slide 41 - &amp;quot;Ôn tập học kì ii&amp;quot;&quot;/&gt;&lt;property id=&quot;20307&quot; value=&quot;301&quot;/&gt;&lt;/object&gt;&lt;object type=&quot;3&quot; unique_id=&quot;10233&quot;&gt;&lt;property id=&quot;20148&quot; value=&quot;5&quot;/&gt;&lt;property id=&quot;20300&quot; value=&quot;Slide 1&quot;/&gt;&lt;property id=&quot;20307&quot; value=&quot;302&quot;/&gt;&lt;/object&gt;&lt;object type=&quot;3&quot; unique_id=&quot;10406&quot;&gt;&lt;property id=&quot;20148&quot; value=&quot;5&quot;/&gt;&lt;property id=&quot;20300&quot; value=&quot;Slide 42&quot;/&gt;&lt;property id=&quot;20307&quot; value=&quot;303&quot;/&gt;&lt;/object&gt;&lt;/object&gt;&lt;object type=&quot;8&quot; unique_id=&quot;10084&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Curtain Call">
  <a:themeElements>
    <a:clrScheme name="Curtain Call 9">
      <a:dk1>
        <a:srgbClr val="000000"/>
      </a:dk1>
      <a:lt1>
        <a:srgbClr val="FFFFFF"/>
      </a:lt1>
      <a:dk2>
        <a:srgbClr val="000099"/>
      </a:dk2>
      <a:lt2>
        <a:srgbClr val="DDDDDD"/>
      </a:lt2>
      <a:accent1>
        <a:srgbClr val="C6D4D4"/>
      </a:accent1>
      <a:accent2>
        <a:srgbClr val="C0C0C0"/>
      </a:accent2>
      <a:accent3>
        <a:srgbClr val="FFFFFF"/>
      </a:accent3>
      <a:accent4>
        <a:srgbClr val="000000"/>
      </a:accent4>
      <a:accent5>
        <a:srgbClr val="DFE6E6"/>
      </a:accent5>
      <a:accent6>
        <a:srgbClr val="AEAEAE"/>
      </a:accent6>
      <a:hlink>
        <a:srgbClr val="6600FF"/>
      </a:hlink>
      <a:folHlink>
        <a:srgbClr val="9900CC"/>
      </a:folHlink>
    </a:clrScheme>
    <a:fontScheme name="Curtain Call">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rtain Call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clrMap bg1="dk2" tx1="lt1" bg2="dk1" tx2="lt2" accent1="accent1" accent2="accent2" accent3="accent3" accent4="accent4" accent5="accent5" accent6="accent6" hlink="hlink" folHlink="folHlink"/>
    </a:extraClrScheme>
    <a:extraClrScheme>
      <a:clrScheme name="Curtain Call 2">
        <a:dk1>
          <a:srgbClr val="000066"/>
        </a:dk1>
        <a:lt1>
          <a:srgbClr val="FFFFFF"/>
        </a:lt1>
        <a:dk2>
          <a:srgbClr val="000099"/>
        </a:dk2>
        <a:lt2>
          <a:srgbClr val="D8F6F8"/>
        </a:lt2>
        <a:accent1>
          <a:srgbClr val="0099FF"/>
        </a:accent1>
        <a:accent2>
          <a:srgbClr val="00003A"/>
        </a:accent2>
        <a:accent3>
          <a:srgbClr val="AAAACA"/>
        </a:accent3>
        <a:accent4>
          <a:srgbClr val="DADADA"/>
        </a:accent4>
        <a:accent5>
          <a:srgbClr val="AACAFF"/>
        </a:accent5>
        <a:accent6>
          <a:srgbClr val="000034"/>
        </a:accent6>
        <a:hlink>
          <a:srgbClr val="DDD925"/>
        </a:hlink>
        <a:folHlink>
          <a:srgbClr val="72C676"/>
        </a:folHlink>
      </a:clrScheme>
      <a:clrMap bg1="dk2" tx1="lt1" bg2="dk1" tx2="lt2" accent1="accent1" accent2="accent2" accent3="accent3" accent4="accent4" accent5="accent5" accent6="accent6" hlink="hlink" folHlink="folHlink"/>
    </a:extraClrScheme>
    <a:extraClrScheme>
      <a:clrScheme name="Curtain Call 3">
        <a:dk1>
          <a:srgbClr val="4C3D57"/>
        </a:dk1>
        <a:lt1>
          <a:srgbClr val="FFFFFF"/>
        </a:lt1>
        <a:dk2>
          <a:srgbClr val="660066"/>
        </a:dk2>
        <a:lt2>
          <a:srgbClr val="FDFBE3"/>
        </a:lt2>
        <a:accent1>
          <a:srgbClr val="976C9E"/>
        </a:accent1>
        <a:accent2>
          <a:srgbClr val="1E1822"/>
        </a:accent2>
        <a:accent3>
          <a:srgbClr val="B8AAB8"/>
        </a:accent3>
        <a:accent4>
          <a:srgbClr val="DADADA"/>
        </a:accent4>
        <a:accent5>
          <a:srgbClr val="C9BACC"/>
        </a:accent5>
        <a:accent6>
          <a:srgbClr val="1A151E"/>
        </a:accent6>
        <a:hlink>
          <a:srgbClr val="D8C460"/>
        </a:hlink>
        <a:folHlink>
          <a:srgbClr val="C3C2BD"/>
        </a:folHlink>
      </a:clrScheme>
      <a:clrMap bg1="dk2" tx1="lt1" bg2="dk1" tx2="lt2" accent1="accent1" accent2="accent2" accent3="accent3" accent4="accent4" accent5="accent5" accent6="accent6" hlink="hlink" folHlink="folHlink"/>
    </a:extraClrScheme>
    <a:extraClrScheme>
      <a:clrScheme name="Curtain Call 4">
        <a:dk1>
          <a:srgbClr val="334D3F"/>
        </a:dk1>
        <a:lt1>
          <a:srgbClr val="FFFFFF"/>
        </a:lt1>
        <a:dk2>
          <a:srgbClr val="008000"/>
        </a:dk2>
        <a:lt2>
          <a:srgbClr val="D3F1DB"/>
        </a:lt2>
        <a:accent1>
          <a:srgbClr val="4A6D84"/>
        </a:accent1>
        <a:accent2>
          <a:srgbClr val="213329"/>
        </a:accent2>
        <a:accent3>
          <a:srgbClr val="AAC0AA"/>
        </a:accent3>
        <a:accent4>
          <a:srgbClr val="DADADA"/>
        </a:accent4>
        <a:accent5>
          <a:srgbClr val="B1BAC2"/>
        </a:accent5>
        <a:accent6>
          <a:srgbClr val="1D2D24"/>
        </a:accent6>
        <a:hlink>
          <a:srgbClr val="F0B100"/>
        </a:hlink>
        <a:folHlink>
          <a:srgbClr val="C37103"/>
        </a:folHlink>
      </a:clrScheme>
      <a:clrMap bg1="dk2" tx1="lt1" bg2="dk1" tx2="lt2" accent1="accent1" accent2="accent2" accent3="accent3" accent4="accent4" accent5="accent5" accent6="accent6" hlink="hlink" folHlink="folHlink"/>
    </a:extraClrScheme>
    <a:extraClrScheme>
      <a:clrScheme name="Curtain Call 5">
        <a:dk1>
          <a:srgbClr val="566858"/>
        </a:dk1>
        <a:lt1>
          <a:srgbClr val="FFFFFF"/>
        </a:lt1>
        <a:dk2>
          <a:srgbClr val="6D8771"/>
        </a:dk2>
        <a:lt2>
          <a:srgbClr val="ECECB2"/>
        </a:lt2>
        <a:accent1>
          <a:srgbClr val="76A571"/>
        </a:accent1>
        <a:accent2>
          <a:srgbClr val="465648"/>
        </a:accent2>
        <a:accent3>
          <a:srgbClr val="BAC3BB"/>
        </a:accent3>
        <a:accent4>
          <a:srgbClr val="DADADA"/>
        </a:accent4>
        <a:accent5>
          <a:srgbClr val="BDCFBB"/>
        </a:accent5>
        <a:accent6>
          <a:srgbClr val="3F4D40"/>
        </a:accent6>
        <a:hlink>
          <a:srgbClr val="FFDC0B"/>
        </a:hlink>
        <a:folHlink>
          <a:srgbClr val="FC9916"/>
        </a:folHlink>
      </a:clrScheme>
      <a:clrMap bg1="dk2" tx1="lt1" bg2="dk1" tx2="lt2" accent1="accent1" accent2="accent2" accent3="accent3" accent4="accent4" accent5="accent5" accent6="accent6" hlink="hlink" folHlink="folHlink"/>
    </a:extraClrScheme>
    <a:extraClrScheme>
      <a:clrScheme name="Curtain Call 6">
        <a:dk1>
          <a:srgbClr val="0A6866"/>
        </a:dk1>
        <a:lt1>
          <a:srgbClr val="FFFFFF"/>
        </a:lt1>
        <a:dk2>
          <a:srgbClr val="0D8784"/>
        </a:dk2>
        <a:lt2>
          <a:srgbClr val="B8DEC6"/>
        </a:lt2>
        <a:accent1>
          <a:srgbClr val="3C7652"/>
        </a:accent1>
        <a:accent2>
          <a:srgbClr val="005250"/>
        </a:accent2>
        <a:accent3>
          <a:srgbClr val="AAC3C2"/>
        </a:accent3>
        <a:accent4>
          <a:srgbClr val="DADADA"/>
        </a:accent4>
        <a:accent5>
          <a:srgbClr val="AFBDB3"/>
        </a:accent5>
        <a:accent6>
          <a:srgbClr val="004948"/>
        </a:accent6>
        <a:hlink>
          <a:srgbClr val="00E0A5"/>
        </a:hlink>
        <a:folHlink>
          <a:srgbClr val="00CCFF"/>
        </a:folHlink>
      </a:clrScheme>
      <a:clrMap bg1="dk2" tx1="lt1" bg2="dk1" tx2="lt2" accent1="accent1" accent2="accent2" accent3="accent3" accent4="accent4" accent5="accent5" accent6="accent6" hlink="hlink" folHlink="folHlink"/>
    </a:extraClrScheme>
    <a:extraClrScheme>
      <a:clrScheme name="Curtain Call 7">
        <a:dk1>
          <a:srgbClr val="50688C"/>
        </a:dk1>
        <a:lt1>
          <a:srgbClr val="FFFFFF"/>
        </a:lt1>
        <a:dk2>
          <a:srgbClr val="6E87AC"/>
        </a:dk2>
        <a:lt2>
          <a:srgbClr val="FFFFFF"/>
        </a:lt2>
        <a:accent1>
          <a:srgbClr val="376EA5"/>
        </a:accent1>
        <a:accent2>
          <a:srgbClr val="445876"/>
        </a:accent2>
        <a:accent3>
          <a:srgbClr val="BAC3D2"/>
        </a:accent3>
        <a:accent4>
          <a:srgbClr val="DADADA"/>
        </a:accent4>
        <a:accent5>
          <a:srgbClr val="AEBACF"/>
        </a:accent5>
        <a:accent6>
          <a:srgbClr val="3D4F6A"/>
        </a:accent6>
        <a:hlink>
          <a:srgbClr val="66CCFF"/>
        </a:hlink>
        <a:folHlink>
          <a:srgbClr val="CCCCFF"/>
        </a:folHlink>
      </a:clrScheme>
      <a:clrMap bg1="dk2" tx1="lt1" bg2="dk1" tx2="lt2" accent1="accent1" accent2="accent2" accent3="accent3" accent4="accent4" accent5="accent5" accent6="accent6" hlink="hlink" folHlink="folHlink"/>
    </a:extraClrScheme>
    <a:extraClrScheme>
      <a:clrScheme name="Curtain Call 8">
        <a:dk1>
          <a:srgbClr val="000000"/>
        </a:dk1>
        <a:lt1>
          <a:srgbClr val="DDDCC5"/>
        </a:lt1>
        <a:dk2>
          <a:srgbClr val="000000"/>
        </a:dk2>
        <a:lt2>
          <a:srgbClr val="C9C6A5"/>
        </a:lt2>
        <a:accent1>
          <a:srgbClr val="C0C0C0"/>
        </a:accent1>
        <a:accent2>
          <a:srgbClr val="B0AC90"/>
        </a:accent2>
        <a:accent3>
          <a:srgbClr val="EBEBDF"/>
        </a:accent3>
        <a:accent4>
          <a:srgbClr val="000000"/>
        </a:accent4>
        <a:accent5>
          <a:srgbClr val="DCDCDC"/>
        </a:accent5>
        <a:accent6>
          <a:srgbClr val="9F9B82"/>
        </a:accent6>
        <a:hlink>
          <a:srgbClr val="666699"/>
        </a:hlink>
        <a:folHlink>
          <a:srgbClr val="905C80"/>
        </a:folHlink>
      </a:clrScheme>
      <a:clrMap bg1="lt1" tx1="dk1" bg2="lt2" tx2="dk2" accent1="accent1" accent2="accent2" accent3="accent3" accent4="accent4" accent5="accent5" accent6="accent6" hlink="hlink" folHlink="folHlink"/>
    </a:extraClrScheme>
    <a:extraClrScheme>
      <a:clrScheme name="Curtain Call 9">
        <a:dk1>
          <a:srgbClr val="000000"/>
        </a:dk1>
        <a:lt1>
          <a:srgbClr val="FFFFFF"/>
        </a:lt1>
        <a:dk2>
          <a:srgbClr val="000099"/>
        </a:dk2>
        <a:lt2>
          <a:srgbClr val="DDDDDD"/>
        </a:lt2>
        <a:accent1>
          <a:srgbClr val="C6D4D4"/>
        </a:accent1>
        <a:accent2>
          <a:srgbClr val="C0C0C0"/>
        </a:accent2>
        <a:accent3>
          <a:srgbClr val="FFFFFF"/>
        </a:accent3>
        <a:accent4>
          <a:srgbClr val="000000"/>
        </a:accent4>
        <a:accent5>
          <a:srgbClr val="DFE6E6"/>
        </a:accent5>
        <a:accent6>
          <a:srgbClr val="AEAEAE"/>
        </a:accent6>
        <a:hlink>
          <a:srgbClr val="6600FF"/>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urtain Call">
  <a:themeElements>
    <a:clrScheme name="Curtain Call 9">
      <a:dk1>
        <a:srgbClr val="000000"/>
      </a:dk1>
      <a:lt1>
        <a:srgbClr val="FFFFFF"/>
      </a:lt1>
      <a:dk2>
        <a:srgbClr val="000099"/>
      </a:dk2>
      <a:lt2>
        <a:srgbClr val="DDDDDD"/>
      </a:lt2>
      <a:accent1>
        <a:srgbClr val="C6D4D4"/>
      </a:accent1>
      <a:accent2>
        <a:srgbClr val="C0C0C0"/>
      </a:accent2>
      <a:accent3>
        <a:srgbClr val="FFFFFF"/>
      </a:accent3>
      <a:accent4>
        <a:srgbClr val="000000"/>
      </a:accent4>
      <a:accent5>
        <a:srgbClr val="DFE6E6"/>
      </a:accent5>
      <a:accent6>
        <a:srgbClr val="AEAEAE"/>
      </a:accent6>
      <a:hlink>
        <a:srgbClr val="6600FF"/>
      </a:hlink>
      <a:folHlink>
        <a:srgbClr val="9900CC"/>
      </a:folHlink>
    </a:clrScheme>
    <a:fontScheme name="Curtain Call">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rtain Call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clrMap bg1="dk2" tx1="lt1" bg2="dk1" tx2="lt2" accent1="accent1" accent2="accent2" accent3="accent3" accent4="accent4" accent5="accent5" accent6="accent6" hlink="hlink" folHlink="folHlink"/>
    </a:extraClrScheme>
    <a:extraClrScheme>
      <a:clrScheme name="Curtain Call 2">
        <a:dk1>
          <a:srgbClr val="000066"/>
        </a:dk1>
        <a:lt1>
          <a:srgbClr val="FFFFFF"/>
        </a:lt1>
        <a:dk2>
          <a:srgbClr val="000099"/>
        </a:dk2>
        <a:lt2>
          <a:srgbClr val="D8F6F8"/>
        </a:lt2>
        <a:accent1>
          <a:srgbClr val="0099FF"/>
        </a:accent1>
        <a:accent2>
          <a:srgbClr val="00003A"/>
        </a:accent2>
        <a:accent3>
          <a:srgbClr val="AAAACA"/>
        </a:accent3>
        <a:accent4>
          <a:srgbClr val="DADADA"/>
        </a:accent4>
        <a:accent5>
          <a:srgbClr val="AACAFF"/>
        </a:accent5>
        <a:accent6>
          <a:srgbClr val="000034"/>
        </a:accent6>
        <a:hlink>
          <a:srgbClr val="DDD925"/>
        </a:hlink>
        <a:folHlink>
          <a:srgbClr val="72C676"/>
        </a:folHlink>
      </a:clrScheme>
      <a:clrMap bg1="dk2" tx1="lt1" bg2="dk1" tx2="lt2" accent1="accent1" accent2="accent2" accent3="accent3" accent4="accent4" accent5="accent5" accent6="accent6" hlink="hlink" folHlink="folHlink"/>
    </a:extraClrScheme>
    <a:extraClrScheme>
      <a:clrScheme name="Curtain Call 3">
        <a:dk1>
          <a:srgbClr val="4C3D57"/>
        </a:dk1>
        <a:lt1>
          <a:srgbClr val="FFFFFF"/>
        </a:lt1>
        <a:dk2>
          <a:srgbClr val="660066"/>
        </a:dk2>
        <a:lt2>
          <a:srgbClr val="FDFBE3"/>
        </a:lt2>
        <a:accent1>
          <a:srgbClr val="976C9E"/>
        </a:accent1>
        <a:accent2>
          <a:srgbClr val="1E1822"/>
        </a:accent2>
        <a:accent3>
          <a:srgbClr val="B8AAB8"/>
        </a:accent3>
        <a:accent4>
          <a:srgbClr val="DADADA"/>
        </a:accent4>
        <a:accent5>
          <a:srgbClr val="C9BACC"/>
        </a:accent5>
        <a:accent6>
          <a:srgbClr val="1A151E"/>
        </a:accent6>
        <a:hlink>
          <a:srgbClr val="D8C460"/>
        </a:hlink>
        <a:folHlink>
          <a:srgbClr val="C3C2BD"/>
        </a:folHlink>
      </a:clrScheme>
      <a:clrMap bg1="dk2" tx1="lt1" bg2="dk1" tx2="lt2" accent1="accent1" accent2="accent2" accent3="accent3" accent4="accent4" accent5="accent5" accent6="accent6" hlink="hlink" folHlink="folHlink"/>
    </a:extraClrScheme>
    <a:extraClrScheme>
      <a:clrScheme name="Curtain Call 4">
        <a:dk1>
          <a:srgbClr val="334D3F"/>
        </a:dk1>
        <a:lt1>
          <a:srgbClr val="FFFFFF"/>
        </a:lt1>
        <a:dk2>
          <a:srgbClr val="008000"/>
        </a:dk2>
        <a:lt2>
          <a:srgbClr val="D3F1DB"/>
        </a:lt2>
        <a:accent1>
          <a:srgbClr val="4A6D84"/>
        </a:accent1>
        <a:accent2>
          <a:srgbClr val="213329"/>
        </a:accent2>
        <a:accent3>
          <a:srgbClr val="AAC0AA"/>
        </a:accent3>
        <a:accent4>
          <a:srgbClr val="DADADA"/>
        </a:accent4>
        <a:accent5>
          <a:srgbClr val="B1BAC2"/>
        </a:accent5>
        <a:accent6>
          <a:srgbClr val="1D2D24"/>
        </a:accent6>
        <a:hlink>
          <a:srgbClr val="F0B100"/>
        </a:hlink>
        <a:folHlink>
          <a:srgbClr val="C37103"/>
        </a:folHlink>
      </a:clrScheme>
      <a:clrMap bg1="dk2" tx1="lt1" bg2="dk1" tx2="lt2" accent1="accent1" accent2="accent2" accent3="accent3" accent4="accent4" accent5="accent5" accent6="accent6" hlink="hlink" folHlink="folHlink"/>
    </a:extraClrScheme>
    <a:extraClrScheme>
      <a:clrScheme name="Curtain Call 5">
        <a:dk1>
          <a:srgbClr val="566858"/>
        </a:dk1>
        <a:lt1>
          <a:srgbClr val="FFFFFF"/>
        </a:lt1>
        <a:dk2>
          <a:srgbClr val="6D8771"/>
        </a:dk2>
        <a:lt2>
          <a:srgbClr val="ECECB2"/>
        </a:lt2>
        <a:accent1>
          <a:srgbClr val="76A571"/>
        </a:accent1>
        <a:accent2>
          <a:srgbClr val="465648"/>
        </a:accent2>
        <a:accent3>
          <a:srgbClr val="BAC3BB"/>
        </a:accent3>
        <a:accent4>
          <a:srgbClr val="DADADA"/>
        </a:accent4>
        <a:accent5>
          <a:srgbClr val="BDCFBB"/>
        </a:accent5>
        <a:accent6>
          <a:srgbClr val="3F4D40"/>
        </a:accent6>
        <a:hlink>
          <a:srgbClr val="FFDC0B"/>
        </a:hlink>
        <a:folHlink>
          <a:srgbClr val="FC9916"/>
        </a:folHlink>
      </a:clrScheme>
      <a:clrMap bg1="dk2" tx1="lt1" bg2="dk1" tx2="lt2" accent1="accent1" accent2="accent2" accent3="accent3" accent4="accent4" accent5="accent5" accent6="accent6" hlink="hlink" folHlink="folHlink"/>
    </a:extraClrScheme>
    <a:extraClrScheme>
      <a:clrScheme name="Curtain Call 6">
        <a:dk1>
          <a:srgbClr val="0A6866"/>
        </a:dk1>
        <a:lt1>
          <a:srgbClr val="FFFFFF"/>
        </a:lt1>
        <a:dk2>
          <a:srgbClr val="0D8784"/>
        </a:dk2>
        <a:lt2>
          <a:srgbClr val="B8DEC6"/>
        </a:lt2>
        <a:accent1>
          <a:srgbClr val="3C7652"/>
        </a:accent1>
        <a:accent2>
          <a:srgbClr val="005250"/>
        </a:accent2>
        <a:accent3>
          <a:srgbClr val="AAC3C2"/>
        </a:accent3>
        <a:accent4>
          <a:srgbClr val="DADADA"/>
        </a:accent4>
        <a:accent5>
          <a:srgbClr val="AFBDB3"/>
        </a:accent5>
        <a:accent6>
          <a:srgbClr val="004948"/>
        </a:accent6>
        <a:hlink>
          <a:srgbClr val="00E0A5"/>
        </a:hlink>
        <a:folHlink>
          <a:srgbClr val="00CCFF"/>
        </a:folHlink>
      </a:clrScheme>
      <a:clrMap bg1="dk2" tx1="lt1" bg2="dk1" tx2="lt2" accent1="accent1" accent2="accent2" accent3="accent3" accent4="accent4" accent5="accent5" accent6="accent6" hlink="hlink" folHlink="folHlink"/>
    </a:extraClrScheme>
    <a:extraClrScheme>
      <a:clrScheme name="Curtain Call 7">
        <a:dk1>
          <a:srgbClr val="50688C"/>
        </a:dk1>
        <a:lt1>
          <a:srgbClr val="FFFFFF"/>
        </a:lt1>
        <a:dk2>
          <a:srgbClr val="6E87AC"/>
        </a:dk2>
        <a:lt2>
          <a:srgbClr val="FFFFFF"/>
        </a:lt2>
        <a:accent1>
          <a:srgbClr val="376EA5"/>
        </a:accent1>
        <a:accent2>
          <a:srgbClr val="445876"/>
        </a:accent2>
        <a:accent3>
          <a:srgbClr val="BAC3D2"/>
        </a:accent3>
        <a:accent4>
          <a:srgbClr val="DADADA"/>
        </a:accent4>
        <a:accent5>
          <a:srgbClr val="AEBACF"/>
        </a:accent5>
        <a:accent6>
          <a:srgbClr val="3D4F6A"/>
        </a:accent6>
        <a:hlink>
          <a:srgbClr val="66CCFF"/>
        </a:hlink>
        <a:folHlink>
          <a:srgbClr val="CCCCFF"/>
        </a:folHlink>
      </a:clrScheme>
      <a:clrMap bg1="dk2" tx1="lt1" bg2="dk1" tx2="lt2" accent1="accent1" accent2="accent2" accent3="accent3" accent4="accent4" accent5="accent5" accent6="accent6" hlink="hlink" folHlink="folHlink"/>
    </a:extraClrScheme>
    <a:extraClrScheme>
      <a:clrScheme name="Curtain Call 8">
        <a:dk1>
          <a:srgbClr val="000000"/>
        </a:dk1>
        <a:lt1>
          <a:srgbClr val="DDDCC5"/>
        </a:lt1>
        <a:dk2>
          <a:srgbClr val="000000"/>
        </a:dk2>
        <a:lt2>
          <a:srgbClr val="C9C6A5"/>
        </a:lt2>
        <a:accent1>
          <a:srgbClr val="C0C0C0"/>
        </a:accent1>
        <a:accent2>
          <a:srgbClr val="B0AC90"/>
        </a:accent2>
        <a:accent3>
          <a:srgbClr val="EBEBDF"/>
        </a:accent3>
        <a:accent4>
          <a:srgbClr val="000000"/>
        </a:accent4>
        <a:accent5>
          <a:srgbClr val="DCDCDC"/>
        </a:accent5>
        <a:accent6>
          <a:srgbClr val="9F9B82"/>
        </a:accent6>
        <a:hlink>
          <a:srgbClr val="666699"/>
        </a:hlink>
        <a:folHlink>
          <a:srgbClr val="905C80"/>
        </a:folHlink>
      </a:clrScheme>
      <a:clrMap bg1="lt1" tx1="dk1" bg2="lt2" tx2="dk2" accent1="accent1" accent2="accent2" accent3="accent3" accent4="accent4" accent5="accent5" accent6="accent6" hlink="hlink" folHlink="folHlink"/>
    </a:extraClrScheme>
    <a:extraClrScheme>
      <a:clrScheme name="Curtain Call 9">
        <a:dk1>
          <a:srgbClr val="000000"/>
        </a:dk1>
        <a:lt1>
          <a:srgbClr val="FFFFFF"/>
        </a:lt1>
        <a:dk2>
          <a:srgbClr val="000099"/>
        </a:dk2>
        <a:lt2>
          <a:srgbClr val="DDDDDD"/>
        </a:lt2>
        <a:accent1>
          <a:srgbClr val="C6D4D4"/>
        </a:accent1>
        <a:accent2>
          <a:srgbClr val="C0C0C0"/>
        </a:accent2>
        <a:accent3>
          <a:srgbClr val="FFFFFF"/>
        </a:accent3>
        <a:accent4>
          <a:srgbClr val="000000"/>
        </a:accent4>
        <a:accent5>
          <a:srgbClr val="DFE6E6"/>
        </a:accent5>
        <a:accent6>
          <a:srgbClr val="AEAEAE"/>
        </a:accent6>
        <a:hlink>
          <a:srgbClr val="6600FF"/>
        </a:hlink>
        <a:folHlink>
          <a:srgbClr val="9900C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Apex</Template>
  <TotalTime>415</TotalTime>
  <Words>1840</Words>
  <Application>Microsoft Office PowerPoint</Application>
  <PresentationFormat>On-screen Show (4:3)</PresentationFormat>
  <Paragraphs>233</Paragraphs>
  <Slides>42</Slides>
  <Notes>0</Notes>
  <HiddenSlides>0</HiddenSlides>
  <MMClips>0</MMClips>
  <ScaleCrop>false</ScaleCrop>
  <HeadingPairs>
    <vt:vector size="4" baseType="variant">
      <vt:variant>
        <vt:lpstr>Theme</vt:lpstr>
      </vt:variant>
      <vt:variant>
        <vt:i4>3</vt:i4>
      </vt:variant>
      <vt:variant>
        <vt:lpstr>Slide Titles</vt:lpstr>
      </vt:variant>
      <vt:variant>
        <vt:i4>42</vt:i4>
      </vt:variant>
    </vt:vector>
  </HeadingPairs>
  <TitlesOfParts>
    <vt:vector size="45" baseType="lpstr">
      <vt:lpstr>Apex</vt:lpstr>
      <vt:lpstr>Curtain Call</vt:lpstr>
      <vt:lpstr>1_Curtain Call</vt:lpstr>
      <vt:lpstr>PowerPoint Presentation</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Ôn tập học kì ii</dc:title>
  <dc:creator>User</dc:creator>
  <cp:lastModifiedBy>A</cp:lastModifiedBy>
  <cp:revision>107</cp:revision>
  <dcterms:created xsi:type="dcterms:W3CDTF">2012-04-18T15:03:51Z</dcterms:created>
  <dcterms:modified xsi:type="dcterms:W3CDTF">2019-04-22T09:18:54Z</dcterms:modified>
</cp:coreProperties>
</file>