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B2A782-22FC-4443-B70E-E0388252E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B395-934A-4359-A45F-FEB81DE3EBFC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2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4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4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6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7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145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6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7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8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3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142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3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14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6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2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5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6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8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9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9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9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9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8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9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141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876800" cy="64611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+mj-lt"/>
                <a:cs typeface="Arial" charset="0"/>
              </a:rPr>
              <a:t>PHÂN MÔN:</a:t>
            </a:r>
            <a:r>
              <a:rPr lang="en-US" b="1" dirty="0">
                <a:solidFill>
                  <a:srgbClr val="800000"/>
                </a:solidFill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charset="0"/>
              </a:rPr>
              <a:t>ĐỊA LÍ</a:t>
            </a:r>
            <a:endParaRPr lang="en-US" sz="3200" b="1" dirty="0">
              <a:solidFill>
                <a:srgbClr val="8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9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an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19388" y="62357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HÀN QUỐC</a:t>
            </a:r>
          </a:p>
        </p:txBody>
      </p:sp>
    </p:spTree>
    <p:extLst>
      <p:ext uri="{BB962C8B-B14F-4D97-AF65-F5344CB8AC3E}">
        <p14:creationId xmlns:p14="http://schemas.microsoft.com/office/powerpoint/2010/main" val="1165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066800" y="1295400"/>
            <a:ext cx="7924800" cy="2743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00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Van li truong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2420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VẠN LÝ TRƯỜNG THÀNH</a:t>
            </a:r>
          </a:p>
        </p:txBody>
      </p:sp>
    </p:spTree>
    <p:extLst>
      <p:ext uri="{BB962C8B-B14F-4D97-AF65-F5344CB8AC3E}">
        <p14:creationId xmlns:p14="http://schemas.microsoft.com/office/powerpoint/2010/main" val="37575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ingap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47988" y="6256338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34745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Luoc do cac khu vuc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619283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LƯỢC ĐỒ KHU VỰC CHÂU Á</a:t>
            </a:r>
          </a:p>
        </p:txBody>
      </p:sp>
    </p:spTree>
    <p:extLst>
      <p:ext uri="{BB962C8B-B14F-4D97-AF65-F5344CB8AC3E}">
        <p14:creationId xmlns:p14="http://schemas.microsoft.com/office/powerpoint/2010/main" val="24788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267200"/>
          </a:xfrm>
        </p:spPr>
        <p:txBody>
          <a:bodyPr/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mì,thịt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9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3. Khu vực Đông Nam Á:</a:t>
            </a:r>
          </a:p>
        </p:txBody>
      </p:sp>
    </p:spTree>
    <p:extLst>
      <p:ext uri="{BB962C8B-B14F-4D97-AF65-F5344CB8AC3E}">
        <p14:creationId xmlns:p14="http://schemas.microsoft.com/office/powerpoint/2010/main" val="1873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Luoc do mot so nuoc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AN 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Châu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uoc do Viet Nam trong khu vuc Dong Nam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622776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LƯỢC ĐỒ ĐÔNG NAM Á</a:t>
            </a:r>
          </a:p>
        </p:txBody>
      </p:sp>
    </p:spTree>
    <p:extLst>
      <p:ext uri="{BB962C8B-B14F-4D97-AF65-F5344CB8AC3E}">
        <p14:creationId xmlns:p14="http://schemas.microsoft.com/office/powerpoint/2010/main" val="26682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gạo,cây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3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8" name="Group 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0537683"/>
              </p:ext>
            </p:extLst>
          </p:nvPr>
        </p:nvGraphicFramePr>
        <p:xfrm>
          <a:off x="304800" y="685800"/>
          <a:ext cx="8382000" cy="5764530"/>
        </p:xfrm>
        <a:graphic>
          <a:graphicData uri="http://schemas.openxmlformats.org/drawingml/2006/table">
            <a:tbl>
              <a:tblPr/>
              <a:tblGrid>
                <a:gridCol w="4305300"/>
                <a:gridCol w="40767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BỐ (TÊN NƯỚC)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 thác dầu</a:t>
                      </a: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 xuất ô tô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lúa mì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lúa gạo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bông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trâu, bò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 bắt và nuôi trồng hải sản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438400" y="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4088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Đáng tà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XƯỞNG ĐÓNG TÀU</a:t>
            </a:r>
          </a:p>
        </p:txBody>
      </p:sp>
    </p:spTree>
    <p:extLst>
      <p:ext uri="{BB962C8B-B14F-4D97-AF65-F5344CB8AC3E}">
        <p14:creationId xmlns:p14="http://schemas.microsoft.com/office/powerpoint/2010/main" val="34224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0"/>
            <a:ext cx="9144000" cy="762000"/>
          </a:xfrm>
          <a:gradFill rotWithShape="1">
            <a:gsLst>
              <a:gs pos="0">
                <a:srgbClr val="FFFF66"/>
              </a:gs>
              <a:gs pos="100000">
                <a:srgbClr val="66FF99"/>
              </a:gs>
            </a:gsLst>
            <a:lin ang="5400000" scaled="1"/>
          </a:gradFill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NHÀ MÁY ĐIỆN PHÚ MỸ</a:t>
            </a:r>
          </a:p>
        </p:txBody>
      </p:sp>
      <p:pic>
        <p:nvPicPr>
          <p:cNvPr id="25605" name="Picture 5" descr="Nha may dien Ph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  <a:gradFill rotWithShape="1">
            <a:gsLst>
              <a:gs pos="0">
                <a:srgbClr val="66FF99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 HỘP HẠ LONG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Đồ hộp Hạ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8238"/>
            <a:ext cx="9144000" cy="639762"/>
          </a:xfr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 TÔ XUÂN KIÊN</a:t>
            </a:r>
          </a:p>
        </p:txBody>
      </p:sp>
      <p:pic>
        <p:nvPicPr>
          <p:cNvPr id="26629" name="Picture 5" descr="image_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43012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8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2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4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5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6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7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8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0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1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2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3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4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7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8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9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0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1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2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3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4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5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6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7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8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9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0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1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2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3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4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5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6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7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8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9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0" name="Freeform 92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1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102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43103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4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5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6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7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8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9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0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1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2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3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4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5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6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7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8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9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0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1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2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4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5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6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7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8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9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0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1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2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3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4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5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6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7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8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9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0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1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2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3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4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5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6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7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8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9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0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1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2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3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4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5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7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8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9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0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1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2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3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4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5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6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7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8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9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0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1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2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3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4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5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6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7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8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9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0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1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2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3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4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5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6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7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8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9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0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1" name="Freeform 183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2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193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43194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5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6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7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8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9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0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1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2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3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4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5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6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7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8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9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0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1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2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3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4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5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6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7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8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9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0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1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2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3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4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5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6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7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8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9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0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1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2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3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4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5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6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7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8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9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0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1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2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3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4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5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6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7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8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9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0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1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2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3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4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5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6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7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8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9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0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1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2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3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4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5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6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7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8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9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0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1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2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3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4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5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6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7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8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9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0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1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284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3285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286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7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8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9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0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1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2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84" grpId="0" animBg="1"/>
      <p:bldP spid="432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6019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Âu – Châu Mỹ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Đại Dương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Nam Cực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Phi – Châu Âu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0" y="4724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5791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A.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30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B.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42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C.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44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D.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10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209800" y="3962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br>
              <a:rPr lang="en-US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CHÂU Á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Á:</a:t>
            </a:r>
          </a:p>
        </p:txBody>
      </p:sp>
    </p:spTree>
    <p:extLst>
      <p:ext uri="{BB962C8B-B14F-4D97-AF65-F5344CB8AC3E}">
        <p14:creationId xmlns:p14="http://schemas.microsoft.com/office/powerpoint/2010/main" val="15119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4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4708471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table">
            <a:tbl>
              <a:tblPr/>
              <a:tblGrid>
                <a:gridCol w="3636963"/>
                <a:gridCol w="2438400"/>
                <a:gridCol w="3068637"/>
              </a:tblGrid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 TÍCH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(Tri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</a:rPr>
                        <a:t>ệu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 SỐ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 2004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(Tri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</a:rPr>
                        <a:t>ệu người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4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3875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884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728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 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SỐ LIỆU</a:t>
            </a:r>
          </a:p>
        </p:txBody>
      </p:sp>
    </p:spTree>
    <p:extLst>
      <p:ext uri="{BB962C8B-B14F-4D97-AF65-F5344CB8AC3E}">
        <p14:creationId xmlns:p14="http://schemas.microsoft.com/office/powerpoint/2010/main" val="7391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686800" cy="44958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40138" y="6238875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</p:spTree>
    <p:extLst>
      <p:ext uri="{BB962C8B-B14F-4D97-AF65-F5344CB8AC3E}">
        <p14:creationId xmlns:p14="http://schemas.microsoft.com/office/powerpoint/2010/main" val="19135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rangphuchan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67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75013" y="6221413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HÀN QUỐC</a:t>
            </a:r>
          </a:p>
        </p:txBody>
      </p:sp>
    </p:spTree>
    <p:extLst>
      <p:ext uri="{BB962C8B-B14F-4D97-AF65-F5344CB8AC3E}">
        <p14:creationId xmlns:p14="http://schemas.microsoft.com/office/powerpoint/2010/main" val="30806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201&quot;&gt;&lt;object type=&quot;3&quot; unique_id=&quot;11202&quot;&gt;&lt;property id=&quot;20148&quot; value=&quot;5&quot;/&gt;&lt;property id=&quot;20300&quot; value=&quot;Slide 1&quot;/&gt;&lt;property id=&quot;20307&quot; value=&quot;283&quot;/&gt;&lt;/object&gt;&lt;object type=&quot;3&quot; unique_id=&quot;11203&quot;&gt;&lt;property id=&quot;20148&quot; value=&quot;5&quot;/&gt;&lt;property id=&quot;20300&quot; value=&quot;Slide 2 - &amp;quot;Địa lí:&amp;quot;&quot;/&gt;&lt;property id=&quot;20307&quot; value=&quot;257&quot;/&gt;&lt;/object&gt;&lt;object type=&quot;3&quot; unique_id=&quot;11204&quot;&gt;&lt;property id=&quot;20148&quot; value=&quot;5&quot;/&gt;&lt;property id=&quot;20300&quot; value=&quot;Slide 3&quot;/&gt;&lt;property id=&quot;20307&quot; value=&quot;258&quot;/&gt;&lt;/object&gt;&lt;object type=&quot;3&quot; unique_id=&quot;11205&quot;&gt;&lt;property id=&quot;20148&quot; value=&quot;5&quot;/&gt;&lt;property id=&quot;20300&quot; value=&quot;Slide 4&quot;/&gt;&lt;property id=&quot;20307&quot; value=&quot;259&quot;/&gt;&lt;/object&gt;&lt;object type=&quot;3&quot; unique_id=&quot;11206&quot;&gt;&lt;property id=&quot;20148&quot; value=&quot;5&quot;/&gt;&lt;property id=&quot;20300&quot; value=&quot;Slide 5 - &amp;quot;Địa lí:    CHÂU Á&amp;quot;&quot;/&gt;&lt;property id=&quot;20307&quot; value=&quot;260&quot;/&gt;&lt;/object&gt;&lt;object type=&quot;3&quot; unique_id=&quot;11207&quot;&gt;&lt;property id=&quot;20148&quot; value=&quot;5&quot;/&gt;&lt;property id=&quot;20300&quot; value=&quot;Slide 6&quot;/&gt;&lt;property id=&quot;20307&quot; value=&quot;261&quot;/&gt;&lt;/object&gt;&lt;object type=&quot;3&quot; unique_id=&quot;11208&quot;&gt;&lt;property id=&quot;20148&quot; value=&quot;5&quot;/&gt;&lt;property id=&quot;20300&quot; value=&quot;Slide 7 - &amp;quot;- Dựa vào bảng số liệu , em hãy so sánh dân số châu Á với các châu lục khác?  - Em hãy so sánh mật độ dân số của ch&quot;/&gt;&lt;property id=&quot;20307&quot; value=&quot;262&quot;/&gt;&lt;/object&gt;&lt;object type=&quot;3&quot; unique_id=&quot;11209&quot;&gt;&lt;property id=&quot;20148&quot; value=&quot;5&quot;/&gt;&lt;property id=&quot;20300&quot; value=&quot;Slide 8&quot;/&gt;&lt;property id=&quot;20307&quot; value=&quot;263&quot;/&gt;&lt;/object&gt;&lt;object type=&quot;3&quot; unique_id=&quot;11210&quot;&gt;&lt;property id=&quot;20148&quot; value=&quot;5&quot;/&gt;&lt;property id=&quot;20300&quot; value=&quot;Slide 9&quot;/&gt;&lt;property id=&quot;20307&quot; value=&quot;264&quot;/&gt;&lt;/object&gt;&lt;object type=&quot;3&quot; unique_id=&quot;11211&quot;&gt;&lt;property id=&quot;20148&quot; value=&quot;5&quot;/&gt;&lt;property id=&quot;20300&quot; value=&quot;Slide 10&quot;/&gt;&lt;property id=&quot;20307&quot; value=&quot;265&quot;/&gt;&lt;/object&gt;&lt;object type=&quot;3&quot; unique_id=&quot;11212&quot;&gt;&lt;property id=&quot;20148&quot; value=&quot;5&quot;/&gt;&lt;property id=&quot;20300&quot; value=&quot;Slide 11&quot;/&gt;&lt;property id=&quot;20307&quot; value=&quot;266&quot;/&gt;&lt;/object&gt;&lt;object type=&quot;3&quot; unique_id=&quot;11213&quot;&gt;&lt;property id=&quot;20148&quot; value=&quot;5&quot;/&gt;&lt;property id=&quot;20300&quot; value=&quot;Slide 12 - &amp;quot;2. Hoạt động kinh tế:&amp;quot;&quot;/&gt;&lt;property id=&quot;20307&quot; value=&quot;267&quot;/&gt;&lt;/object&gt;&lt;object type=&quot;3&quot; unique_id=&quot;11214&quot;&gt;&lt;property id=&quot;20148&quot; value=&quot;5&quot;/&gt;&lt;property id=&quot;20300&quot; value=&quot;Slide 13&quot;/&gt;&lt;property id=&quot;20307&quot; value=&quot;268&quot;/&gt;&lt;/object&gt;&lt;object type=&quot;3&quot; unique_id=&quot;11215&quot;&gt;&lt;property id=&quot;20148&quot; value=&quot;5&quot;/&gt;&lt;property id=&quot;20300&quot; value=&quot;Slide 14&quot;/&gt;&lt;property id=&quot;20307&quot; value=&quot;269&quot;/&gt;&lt;/object&gt;&lt;object type=&quot;3&quot; unique_id=&quot;11216&quot;&gt;&lt;property id=&quot;20148&quot; value=&quot;5&quot;/&gt;&lt;property id=&quot;20300&quot; value=&quot;Slide 15&quot;/&gt;&lt;property id=&quot;20307&quot; value=&quot;270&quot;/&gt;&lt;/object&gt;&lt;object type=&quot;3&quot; unique_id=&quot;11217&quot;&gt;&lt;property id=&quot;20148&quot; value=&quot;5&quot;/&gt;&lt;property id=&quot;20300&quot; value=&quot;Slide 16 - &amp;quot;     Người dân châu Á phần lớn làm nông nghiệp, nông sản chính là lúa gạo, lúa mì,thịt, trứng, sữa. Một số nước ph&quot;/&gt;&lt;property id=&quot;20307&quot; value=&quot;271&quot;/&gt;&lt;/object&gt;&lt;object type=&quot;3&quot; unique_id=&quot;11218&quot;&gt;&lt;property id=&quot;20148&quot; value=&quot;5&quot;/&gt;&lt;property id=&quot;20300&quot; value=&quot;Slide 17 - &amp;quot;3. Khu vực Đông Nam Á:&amp;quot;&quot;/&gt;&lt;property id=&quot;20307&quot; value=&quot;272&quot;/&gt;&lt;/object&gt;&lt;object type=&quot;3&quot; unique_id=&quot;11219&quot;&gt;&lt;property id=&quot;20148&quot; value=&quot;5&quot;/&gt;&lt;property id=&quot;20300&quot; value=&quot;Slide 18&quot;/&gt;&lt;property id=&quot;20307&quot; value=&quot;273&quot;/&gt;&lt;/object&gt;&lt;object type=&quot;3&quot; unique_id=&quot;11220&quot;&gt;&lt;property id=&quot;20148&quot; value=&quot;5&quot;/&gt;&lt;property id=&quot;20300&quot; value=&quot;Slide 19&quot;/&gt;&lt;property id=&quot;20307&quot; value=&quot;274&quot;/&gt;&lt;/object&gt;&lt;object type=&quot;3&quot; unique_id=&quot;11221&quot;&gt;&lt;property id=&quot;20148&quot; value=&quot;5&quot;/&gt;&lt;property id=&quot;20300&quot; value=&quot;Slide 20&quot;/&gt;&lt;property id=&quot;20307&quot; value=&quot;275&quot;/&gt;&lt;/object&gt;&lt;object type=&quot;3&quot; unique_id=&quot;11222&quot;&gt;&lt;property id=&quot;20148&quot; value=&quot;5&quot;/&gt;&lt;property id=&quot;20300&quot; value=&quot;Slide 21&quot;/&gt;&lt;property id=&quot;20307&quot; value=&quot;276&quot;/&gt;&lt;/object&gt;&lt;object type=&quot;3&quot; unique_id=&quot;11223&quot;&gt;&lt;property id=&quot;20148&quot; value=&quot;5&quot;/&gt;&lt;property id=&quot;20300&quot; value=&quot;Slide 22&quot;/&gt;&lt;property id=&quot;20307&quot; value=&quot;277&quot;/&gt;&lt;/object&gt;&lt;object type=&quot;3&quot; unique_id=&quot;11224&quot;&gt;&lt;property id=&quot;20148&quot; value=&quot;5&quot;/&gt;&lt;property id=&quot;20300&quot; value=&quot;Slide 23&quot;/&gt;&lt;property id=&quot;20307&quot; value=&quot;278&quot;/&gt;&lt;/object&gt;&lt;object type=&quot;3&quot; unique_id=&quot;11225&quot;&gt;&lt;property id=&quot;20148&quot; value=&quot;5&quot;/&gt;&lt;property id=&quot;20300&quot; value=&quot;Slide 24&quot;/&gt;&lt;property id=&quot;20307&quot; value=&quot;279&quot;/&gt;&lt;/object&gt;&lt;object type=&quot;3&quot; unique_id=&quot;11226&quot;&gt;&lt;property id=&quot;20148&quot; value=&quot;5&quot;/&gt;&lt;property id=&quot;20300&quot; value=&quot;Slide 25 - &amp;quot;ĐỒ HỘP HẠ LONG&amp;quot;&quot;/&gt;&lt;property id=&quot;20307&quot; value=&quot;280&quot;/&gt;&lt;/object&gt;&lt;object type=&quot;3&quot; unique_id=&quot;11227&quot;&gt;&lt;property id=&quot;20148&quot; value=&quot;5&quot;/&gt;&lt;property id=&quot;20300&quot; value=&quot;Slide 26&quot;/&gt;&lt;property id=&quot;20307&quot; value=&quot;281&quot;/&gt;&lt;/object&gt;&lt;object type=&quot;3&quot; unique_id=&quot;11228&quot;&gt;&lt;property id=&quot;20148&quot; value=&quot;5&quot;/&gt;&lt;property id=&quot;20300&quot; value=&quot;Slide 27&quot;/&gt;&lt;property id=&quot;20307&quot; value=&quot;282&quot;/&gt;&lt;/object&gt;&lt;/object&gt;&lt;object type=&quot;8&quot; unique_id=&quot;112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365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ÔN BÀI CŨ</vt:lpstr>
      <vt:lpstr>PowerPoint Presentation</vt:lpstr>
      <vt:lpstr>PowerPoint Presentation</vt:lpstr>
      <vt:lpstr>Địa lí    CHÂU Á</vt:lpstr>
      <vt:lpstr>PowerPoint Presentation</vt:lpstr>
      <vt:lpstr>- Dựa vào bảng số liệu , em hãy so sánh dân số châu Á với các châu lục khác?  - Em hãy so sánh mật độ dân số của châu Á với mật độ dân số châu Phi?</vt:lpstr>
      <vt:lpstr>PowerPoint Presentation</vt:lpstr>
      <vt:lpstr>PowerPoint Presentation</vt:lpstr>
      <vt:lpstr>PowerPoint Presentation</vt:lpstr>
      <vt:lpstr>PowerPoint Presentation</vt:lpstr>
      <vt:lpstr>2. Hoạt động kinh tế:</vt:lpstr>
      <vt:lpstr>PowerPoint Presentation</vt:lpstr>
      <vt:lpstr>PowerPoint Presentation</vt:lpstr>
      <vt:lpstr>PowerPoint Presentation</vt:lpstr>
      <vt:lpstr>     Người dân châu Á phần lớn làm nông nghiệp, nông sản chính là lúa gạo, lúa mì,thịt, trứng, sữa. Một số nước phát triển ngành công nghiệp khai thác dầu mỏ, sản xuất ô tô.</vt:lpstr>
      <vt:lpstr>3. Khu vực Đông Nam Á: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 HỘP HẠ LONG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P910</cp:lastModifiedBy>
  <cp:revision>5</cp:revision>
  <dcterms:created xsi:type="dcterms:W3CDTF">2018-01-15T02:54:41Z</dcterms:created>
  <dcterms:modified xsi:type="dcterms:W3CDTF">2020-01-12T02:06:34Z</dcterms:modified>
</cp:coreProperties>
</file>