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31F612-3B03-4ADF-B0C1-BFFA88514E1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14DD86-F7FC-4920-BED8-DF406D93FB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DA41BE-63CA-41F1-911B-E105F363215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48FC780-44F1-4017-8AF4-FA966FABC3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46AB8-41E1-4AD1-BDB8-8C9E25AE0D5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CB9A83-A1B0-47E9-87F2-F3DB67A22F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2B075A-1325-41C5-845D-05A4EF49B8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ECFF43-D09A-4B55-BE09-C7687EB8E19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A47AAD-A68C-4593-A2F1-1CDF452ED1D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A8E77A-8437-42F8-B010-55E65B25A8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DD703F-BDAF-4E14-8790-EDA1AD3856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8D6111-6DC7-40EB-A037-491F1F4DC9A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86089A-EF8C-4FF1-A0D5-3BC184E4F4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1067812"/>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3200" b="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MÔN: ĐẠO ĐỨC</a:t>
            </a:r>
          </a:p>
          <a:p>
            <a:pPr algn="ctr" fontAlgn="auto">
              <a:lnSpc>
                <a:spcPct val="150000"/>
              </a:lnSpc>
              <a:spcBef>
                <a:spcPts val="0"/>
              </a:spcBef>
              <a:spcAft>
                <a:spcPts val="0"/>
              </a:spcAft>
              <a:defRPr/>
            </a:pPr>
            <a:r>
              <a:rPr lang="en-US" sz="3200" b="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Tiết 1 – Tuần 1</a:t>
            </a:r>
          </a:p>
          <a:p>
            <a:pPr lvl="2" fontAlgn="auto">
              <a:lnSpc>
                <a:spcPct val="150000"/>
              </a:lnSpc>
              <a:spcBef>
                <a:spcPts val="0"/>
              </a:spcBef>
              <a:spcAft>
                <a:spcPts val="0"/>
              </a:spcAft>
              <a:defRPr/>
            </a:pPr>
            <a:r>
              <a:rPr lang="en-US" sz="3200" b="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rPr>
              <a:t>TÊN BÀI: </a:t>
            </a:r>
            <a:r>
              <a:rPr lang="en-US" sz="3200" b="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Em là học sinh lớp 5</a:t>
            </a:r>
          </a:p>
          <a:p>
            <a:pPr lvl="2" fontAlgn="auto">
              <a:lnSpc>
                <a:spcPct val="150000"/>
              </a:lnSpc>
              <a:spcBef>
                <a:spcPts val="0"/>
              </a:spcBef>
              <a:spcAft>
                <a:spcPts val="0"/>
              </a:spcAft>
              <a:defRPr/>
            </a:pP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5767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762000"/>
            <a:ext cx="9144000" cy="5562600"/>
          </a:xfrm>
          <a:prstGeom prst="rect">
            <a:avLst/>
          </a:prstGeom>
          <a:solidFill>
            <a:srgbClr val="CCFFFF"/>
          </a:solidFill>
          <a:ln w="9525">
            <a:solidFill>
              <a:schemeClr val="tx1"/>
            </a:solidFill>
            <a:miter lim="800000"/>
            <a:headEnd/>
            <a:tailEnd/>
          </a:ln>
          <a:effectLst/>
        </p:spPr>
        <p:txBody>
          <a:bodyPr wrap="none" anchor="ctr"/>
          <a:lstStyle/>
          <a:p>
            <a:pPr algn="ctr"/>
            <a:endParaRPr lang="en-US">
              <a:latin typeface="Times New Roman" pitchFamily="18" charset="0"/>
              <a:cs typeface="Times New Roman" pitchFamily="18" charset="0"/>
            </a:endParaRPr>
          </a:p>
        </p:txBody>
      </p:sp>
      <p:sp>
        <p:nvSpPr>
          <p:cNvPr id="22532" name="Rectangle 4"/>
          <p:cNvSpPr>
            <a:spLocks noGrp="1" noChangeArrowheads="1"/>
          </p:cNvSpPr>
          <p:nvPr>
            <p:ph type="body" sz="half" idx="1"/>
          </p:nvPr>
        </p:nvSpPr>
        <p:spPr>
          <a:xfrm>
            <a:off x="261938" y="928688"/>
            <a:ext cx="4191000" cy="5029200"/>
          </a:xfrm>
          <a:solidFill>
            <a:srgbClr val="FF99FF"/>
          </a:solidFill>
          <a:ln>
            <a:solidFill>
              <a:srgbClr val="FF0000"/>
            </a:solidFill>
          </a:ln>
        </p:spPr>
        <p:txBody>
          <a:bodyPr/>
          <a:lstStyle/>
          <a:p>
            <a:pPr>
              <a:lnSpc>
                <a:spcPct val="80000"/>
              </a:lnSpc>
              <a:buFontTx/>
              <a:buNone/>
            </a:pPr>
            <a:r>
              <a:rPr lang="en-US" sz="2400" b="1" smtClean="0">
                <a:solidFill>
                  <a:srgbClr val="0000FF"/>
                </a:solidFill>
                <a:latin typeface="Times New Roman" pitchFamily="18" charset="0"/>
                <a:cs typeface="Times New Roman" pitchFamily="18" charset="0"/>
              </a:rPr>
              <a:t>      </a:t>
            </a:r>
            <a:r>
              <a:rPr lang="vi-VN" sz="2000" b="1" smtClean="0">
                <a:solidFill>
                  <a:srgbClr val="FF0000"/>
                </a:solidFill>
                <a:latin typeface="Times New Roman" pitchFamily="18" charset="0"/>
                <a:cs typeface="Times New Roman" pitchFamily="18" charset="0"/>
              </a:rPr>
              <a:t>Thể hiện là </a:t>
            </a:r>
            <a:r>
              <a:rPr lang="vi-VN" sz="2000" b="1">
                <a:solidFill>
                  <a:srgbClr val="FF0000"/>
                </a:solidFill>
                <a:latin typeface="Times New Roman" pitchFamily="18" charset="0"/>
                <a:cs typeface="Times New Roman" pitchFamily="18" charset="0"/>
              </a:rPr>
              <a:t>học sinh lớp 5 </a:t>
            </a:r>
            <a:endParaRPr lang="vi-VN" sz="2000" b="1" smtClean="0">
              <a:solidFill>
                <a:srgbClr val="FF0000"/>
              </a:solidFill>
              <a:latin typeface="Times New Roman" pitchFamily="18" charset="0"/>
              <a:cs typeface="Times New Roman" pitchFamily="18" charset="0"/>
            </a:endParaRPr>
          </a:p>
          <a:p>
            <a:pPr>
              <a:lnSpc>
                <a:spcPct val="80000"/>
              </a:lnSpc>
              <a:buFontTx/>
              <a:buNone/>
            </a:pPr>
            <a:endParaRPr lang="en-US" sz="2000" b="1" smtClean="0">
              <a:solidFill>
                <a:srgbClr val="FF0000"/>
              </a:solidFill>
              <a:latin typeface="Times New Roman" pitchFamily="18" charset="0"/>
              <a:cs typeface="Times New Roman" pitchFamily="18" charset="0"/>
            </a:endParaRPr>
          </a:p>
          <a:p>
            <a:pPr>
              <a:lnSpc>
                <a:spcPct val="80000"/>
              </a:lnSpc>
              <a:buFontTx/>
              <a:buNone/>
            </a:pPr>
            <a:r>
              <a:rPr lang="vi-VN" sz="2000" smtClean="0">
                <a:solidFill>
                  <a:srgbClr val="002060"/>
                </a:solidFill>
                <a:latin typeface="Times New Roman" pitchFamily="18" charset="0"/>
                <a:cs typeface="Times New Roman" pitchFamily="18" charset="0"/>
              </a:rPr>
              <a:t>a.Thực </a:t>
            </a:r>
            <a:r>
              <a:rPr lang="vi-VN" sz="2000">
                <a:solidFill>
                  <a:srgbClr val="002060"/>
                </a:solidFill>
                <a:latin typeface="Times New Roman" pitchFamily="18" charset="0"/>
                <a:cs typeface="Times New Roman" pitchFamily="18" charset="0"/>
              </a:rPr>
              <a:t>hiện tốt Năm điều Bác Hồ dạy thiếu niên nhi đồng </a:t>
            </a:r>
          </a:p>
          <a:p>
            <a:pPr marL="0" indent="0">
              <a:buNone/>
            </a:pPr>
            <a:r>
              <a:rPr lang="vi-VN" sz="2000">
                <a:solidFill>
                  <a:srgbClr val="002060"/>
                </a:solidFill>
                <a:latin typeface="Times New Roman" pitchFamily="18" charset="0"/>
                <a:cs typeface="Times New Roman" pitchFamily="18" charset="0"/>
              </a:rPr>
              <a:t>b. Thực hiện đúng nội quy của trường,của lớp.</a:t>
            </a:r>
          </a:p>
          <a:p>
            <a:pPr marL="0" indent="0">
              <a:buNone/>
            </a:pPr>
            <a:r>
              <a:rPr lang="vi-VN" sz="2000">
                <a:solidFill>
                  <a:srgbClr val="002060"/>
                </a:solidFill>
                <a:latin typeface="Times New Roman" pitchFamily="18" charset="0"/>
                <a:cs typeface="Times New Roman" pitchFamily="18" charset="0"/>
              </a:rPr>
              <a:t>c Tích cực tham gia các hoạt động tập thể,hoạt động xã hội dolớp trường</a:t>
            </a:r>
            <a:r>
              <a:rPr lang="vi-VN" sz="2000" smtClean="0">
                <a:solidFill>
                  <a:srgbClr val="002060"/>
                </a:solidFill>
                <a:latin typeface="Times New Roman" pitchFamily="18" charset="0"/>
                <a:cs typeface="Times New Roman" pitchFamily="18" charset="0"/>
              </a:rPr>
              <a:t>, địa </a:t>
            </a:r>
            <a:r>
              <a:rPr lang="vi-VN" sz="2000">
                <a:solidFill>
                  <a:srgbClr val="002060"/>
                </a:solidFill>
                <a:latin typeface="Times New Roman" pitchFamily="18" charset="0"/>
                <a:cs typeface="Times New Roman" pitchFamily="18" charset="0"/>
              </a:rPr>
              <a:t>phương tổ chức </a:t>
            </a:r>
          </a:p>
          <a:p>
            <a:pPr marL="0" indent="0">
              <a:buNone/>
            </a:pPr>
            <a:r>
              <a:rPr lang="vi-VN" sz="2000">
                <a:solidFill>
                  <a:srgbClr val="002060"/>
                </a:solidFill>
                <a:latin typeface="Times New Roman" pitchFamily="18" charset="0"/>
                <a:cs typeface="Times New Roman" pitchFamily="18" charset="0"/>
              </a:rPr>
              <a:t>d.Nhường nhịn</a:t>
            </a:r>
            <a:r>
              <a:rPr lang="vi-VN" sz="2000" smtClean="0">
                <a:solidFill>
                  <a:srgbClr val="002060"/>
                </a:solidFill>
                <a:latin typeface="Times New Roman" pitchFamily="18" charset="0"/>
                <a:cs typeface="Times New Roman" pitchFamily="18" charset="0"/>
              </a:rPr>
              <a:t>, giúp </a:t>
            </a:r>
            <a:r>
              <a:rPr lang="vi-VN" sz="2000">
                <a:solidFill>
                  <a:srgbClr val="002060"/>
                </a:solidFill>
                <a:latin typeface="Times New Roman" pitchFamily="18" charset="0"/>
                <a:cs typeface="Times New Roman" pitchFamily="18" charset="0"/>
              </a:rPr>
              <a:t>đỡ các em </a:t>
            </a:r>
            <a:r>
              <a:rPr lang="vi-VN" sz="2000" smtClean="0">
                <a:solidFill>
                  <a:srgbClr val="002060"/>
                </a:solidFill>
                <a:latin typeface="Times New Roman" pitchFamily="18" charset="0"/>
                <a:cs typeface="Times New Roman" pitchFamily="18" charset="0"/>
              </a:rPr>
              <a:t>nhỏ.</a:t>
            </a:r>
            <a:endParaRPr lang="vi-VN" sz="2000">
              <a:solidFill>
                <a:srgbClr val="002060"/>
              </a:solidFill>
              <a:latin typeface="Times New Roman" pitchFamily="18" charset="0"/>
              <a:cs typeface="Times New Roman" pitchFamily="18" charset="0"/>
            </a:endParaRPr>
          </a:p>
          <a:p>
            <a:pPr marL="0" indent="0">
              <a:buNone/>
            </a:pPr>
            <a:r>
              <a:rPr lang="vi-VN" sz="2000">
                <a:solidFill>
                  <a:srgbClr val="002060"/>
                </a:solidFill>
                <a:latin typeface="Times New Roman" pitchFamily="18" charset="0"/>
                <a:cs typeface="Times New Roman" pitchFamily="18" charset="0"/>
              </a:rPr>
              <a:t>e. Gương mẫu về mọi mặt cho các em học sinh lớp dưới noi theo.</a:t>
            </a:r>
          </a:p>
        </p:txBody>
      </p:sp>
      <p:sp>
        <p:nvSpPr>
          <p:cNvPr id="22533" name="Rectangle 5"/>
          <p:cNvSpPr>
            <a:spLocks noGrp="1" noChangeArrowheads="1"/>
          </p:cNvSpPr>
          <p:nvPr>
            <p:ph type="body" sz="half" idx="2"/>
          </p:nvPr>
        </p:nvSpPr>
        <p:spPr>
          <a:xfrm>
            <a:off x="4733924" y="914400"/>
            <a:ext cx="4105275" cy="5029200"/>
          </a:xfrm>
          <a:solidFill>
            <a:srgbClr val="FF99FF"/>
          </a:solidFill>
          <a:ln>
            <a:solidFill>
              <a:srgbClr val="FF0000"/>
            </a:solidFill>
          </a:ln>
        </p:spPr>
        <p:txBody>
          <a:bodyPr/>
          <a:lstStyle/>
          <a:p>
            <a:pPr marL="0" indent="0">
              <a:buNone/>
            </a:pPr>
            <a:endParaRPr lang="vi-VN" sz="2000" b="1" smtClean="0">
              <a:solidFill>
                <a:srgbClr val="FF0000"/>
              </a:solidFill>
              <a:latin typeface="Times New Roman" pitchFamily="18" charset="0"/>
              <a:cs typeface="Times New Roman" pitchFamily="18" charset="0"/>
            </a:endParaRPr>
          </a:p>
          <a:p>
            <a:pPr marL="0" indent="0">
              <a:buNone/>
            </a:pPr>
            <a:endParaRPr lang="vi-VN" sz="2000" b="1">
              <a:solidFill>
                <a:srgbClr val="FF0000"/>
              </a:solidFill>
              <a:latin typeface="Times New Roman" pitchFamily="18" charset="0"/>
              <a:cs typeface="Times New Roman" pitchFamily="18" charset="0"/>
            </a:endParaRPr>
          </a:p>
          <a:p>
            <a:pPr marL="0" indent="0">
              <a:buNone/>
            </a:pPr>
            <a:r>
              <a:rPr lang="vi-VN" sz="2000" b="1" smtClean="0">
                <a:solidFill>
                  <a:srgbClr val="FF0000"/>
                </a:solidFill>
                <a:latin typeface="Times New Roman" pitchFamily="18" charset="0"/>
                <a:cs typeface="Times New Roman" pitchFamily="18" charset="0"/>
              </a:rPr>
              <a:t>Không </a:t>
            </a:r>
            <a:r>
              <a:rPr lang="vi-VN" sz="2000" b="1">
                <a:solidFill>
                  <a:srgbClr val="FF0000"/>
                </a:solidFill>
                <a:latin typeface="Times New Roman" pitchFamily="18" charset="0"/>
                <a:cs typeface="Times New Roman" pitchFamily="18" charset="0"/>
              </a:rPr>
              <a:t>xứng đáng là học sinh lớp </a:t>
            </a:r>
            <a:r>
              <a:rPr lang="vi-VN" sz="2000" b="1" smtClean="0">
                <a:solidFill>
                  <a:srgbClr val="FF0000"/>
                </a:solidFill>
                <a:latin typeface="Times New Roman" pitchFamily="18" charset="0"/>
                <a:cs typeface="Times New Roman" pitchFamily="18" charset="0"/>
              </a:rPr>
              <a:t>5</a:t>
            </a:r>
            <a:endParaRPr lang="vi-VN" sz="2000">
              <a:solidFill>
                <a:srgbClr val="FF0000"/>
              </a:solidFill>
              <a:latin typeface="Times New Roman" pitchFamily="18" charset="0"/>
              <a:cs typeface="Times New Roman" pitchFamily="18" charset="0"/>
            </a:endParaRPr>
          </a:p>
          <a:p>
            <a:pPr marL="0" indent="0">
              <a:buNone/>
            </a:pPr>
            <a:r>
              <a:rPr lang="vi-VN" sz="2000" smtClean="0">
                <a:solidFill>
                  <a:srgbClr val="002060"/>
                </a:solidFill>
                <a:latin typeface="Times New Roman" pitchFamily="18" charset="0"/>
                <a:cs typeface="Times New Roman" pitchFamily="18" charset="0"/>
              </a:rPr>
              <a:t>đ. Buộc </a:t>
            </a:r>
            <a:r>
              <a:rPr lang="vi-VN" sz="2000">
                <a:solidFill>
                  <a:srgbClr val="002060"/>
                </a:solidFill>
                <a:latin typeface="Times New Roman" pitchFamily="18" charset="0"/>
                <a:cs typeface="Times New Roman" pitchFamily="18" charset="0"/>
              </a:rPr>
              <a:t>các em nhỏ phải làm theo mọi ý muốn của mình </a:t>
            </a:r>
          </a:p>
        </p:txBody>
      </p:sp>
      <p:pic>
        <p:nvPicPr>
          <p:cNvPr id="22535" name="Picture 7" descr="nature%20(7)"/>
          <p:cNvPicPr>
            <a:picLocks noChangeAspect="1" noChangeArrowheads="1" noCrop="1"/>
          </p:cNvPicPr>
          <p:nvPr/>
        </p:nvPicPr>
        <p:blipFill>
          <a:blip r:embed="rId2"/>
          <a:srcRect/>
          <a:stretch>
            <a:fillRect/>
          </a:stretch>
        </p:blipFill>
        <p:spPr bwMode="auto">
          <a:xfrm>
            <a:off x="152400" y="5543550"/>
            <a:ext cx="838200" cy="1314450"/>
          </a:xfrm>
          <a:prstGeom prst="rect">
            <a:avLst/>
          </a:prstGeom>
          <a:noFill/>
          <a:ln w="9525">
            <a:noFill/>
            <a:miter lim="800000"/>
            <a:headEnd/>
            <a:tailEnd/>
          </a:ln>
        </p:spPr>
      </p:pic>
      <p:pic>
        <p:nvPicPr>
          <p:cNvPr id="22536" name="Picture 8" descr="nature%20(7)"/>
          <p:cNvPicPr>
            <a:picLocks noChangeAspect="1" noChangeArrowheads="1" noCrop="1"/>
          </p:cNvPicPr>
          <p:nvPr/>
        </p:nvPicPr>
        <p:blipFill>
          <a:blip r:embed="rId2"/>
          <a:srcRect/>
          <a:stretch>
            <a:fillRect/>
          </a:stretch>
        </p:blipFill>
        <p:spPr bwMode="auto">
          <a:xfrm>
            <a:off x="7924800" y="5592763"/>
            <a:ext cx="838200" cy="12652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2">
                                            <p:bg/>
                                          </p:spTgt>
                                        </p:tgtEl>
                                        <p:attrNameLst>
                                          <p:attrName>style.visibility</p:attrName>
                                        </p:attrNameLst>
                                      </p:cBhvr>
                                      <p:to>
                                        <p:strVal val="visible"/>
                                      </p:to>
                                    </p:set>
                                    <p:animEffect transition="in" filter="fade">
                                      <p:cBhvr>
                                        <p:cTn id="7" dur="1000"/>
                                        <p:tgtEl>
                                          <p:spTgt spid="22532">
                                            <p:bg/>
                                          </p:spTgt>
                                        </p:tgtEl>
                                      </p:cBhvr>
                                    </p:animEffect>
                                    <p:anim calcmode="lin" valueType="num">
                                      <p:cBhvr>
                                        <p:cTn id="8" dur="1000" fill="hold"/>
                                        <p:tgtEl>
                                          <p:spTgt spid="22532">
                                            <p:bg/>
                                          </p:spTgt>
                                        </p:tgtEl>
                                        <p:attrNameLst>
                                          <p:attrName>ppt_x</p:attrName>
                                        </p:attrNameLst>
                                      </p:cBhvr>
                                      <p:tavLst>
                                        <p:tav tm="0">
                                          <p:val>
                                            <p:strVal val="#ppt_x"/>
                                          </p:val>
                                        </p:tav>
                                        <p:tav tm="100000">
                                          <p:val>
                                            <p:strVal val="#ppt_x"/>
                                          </p:val>
                                        </p:tav>
                                      </p:tavLst>
                                    </p:anim>
                                    <p:anim calcmode="lin" valueType="num">
                                      <p:cBhvr>
                                        <p:cTn id="9" dur="898" decel="100000" fill="hold"/>
                                        <p:tgtEl>
                                          <p:spTgt spid="2253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32">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2">
                                            <p:txEl>
                                              <p:pRg st="0" end="0"/>
                                            </p:txEl>
                                          </p:spTgt>
                                        </p:tgtEl>
                                        <p:attrNameLst>
                                          <p:attrName>style.visibility</p:attrName>
                                        </p:attrNameLst>
                                      </p:cBhvr>
                                      <p:to>
                                        <p:strVal val="visible"/>
                                      </p:to>
                                    </p:set>
                                    <p:animEffect transition="in" filter="fade">
                                      <p:cBhvr>
                                        <p:cTn id="15" dur="1000"/>
                                        <p:tgtEl>
                                          <p:spTgt spid="22532">
                                            <p:txEl>
                                              <p:pRg st="0" end="0"/>
                                            </p:txEl>
                                          </p:spTgt>
                                        </p:tgtEl>
                                      </p:cBhvr>
                                    </p:animEffect>
                                    <p:anim calcmode="lin" valueType="num">
                                      <p:cBhvr>
                                        <p:cTn id="16" dur="10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53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53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Effect transition="in" filter="fade">
                                      <p:cBhvr>
                                        <p:cTn id="23" dur="1000"/>
                                        <p:tgtEl>
                                          <p:spTgt spid="22532">
                                            <p:txEl>
                                              <p:pRg st="2" end="2"/>
                                            </p:txEl>
                                          </p:spTgt>
                                        </p:tgtEl>
                                      </p:cBhvr>
                                    </p:animEffect>
                                    <p:anim calcmode="lin" valueType="num">
                                      <p:cBhvr>
                                        <p:cTn id="24" dur="10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253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253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533">
                                            <p:bg/>
                                          </p:spTgt>
                                        </p:tgtEl>
                                        <p:attrNameLst>
                                          <p:attrName>style.visibility</p:attrName>
                                        </p:attrNameLst>
                                      </p:cBhvr>
                                      <p:to>
                                        <p:strVal val="visible"/>
                                      </p:to>
                                    </p:set>
                                    <p:animEffect transition="in" filter="fade">
                                      <p:cBhvr>
                                        <p:cTn id="31" dur="1000"/>
                                        <p:tgtEl>
                                          <p:spTgt spid="22533">
                                            <p:bg/>
                                          </p:spTgt>
                                        </p:tgtEl>
                                      </p:cBhvr>
                                    </p:animEffect>
                                    <p:anim calcmode="lin" valueType="num">
                                      <p:cBhvr>
                                        <p:cTn id="32" dur="1000" fill="hold"/>
                                        <p:tgtEl>
                                          <p:spTgt spid="22533">
                                            <p:bg/>
                                          </p:spTgt>
                                        </p:tgtEl>
                                        <p:attrNameLst>
                                          <p:attrName>ppt_x</p:attrName>
                                        </p:attrNameLst>
                                      </p:cBhvr>
                                      <p:tavLst>
                                        <p:tav tm="0">
                                          <p:val>
                                            <p:strVal val="#ppt_x"/>
                                          </p:val>
                                        </p:tav>
                                        <p:tav tm="100000">
                                          <p:val>
                                            <p:strVal val="#ppt_x"/>
                                          </p:val>
                                        </p:tav>
                                      </p:tavLst>
                                    </p:anim>
                                    <p:anim calcmode="lin" valueType="num">
                                      <p:cBhvr>
                                        <p:cTn id="33" dur="898" decel="100000" fill="hold"/>
                                        <p:tgtEl>
                                          <p:spTgt spid="22533">
                                            <p:bg/>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2533">
                                            <p:bg/>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533">
                                            <p:txEl>
                                              <p:pRg st="2" end="2"/>
                                            </p:txEl>
                                          </p:spTgt>
                                        </p:tgtEl>
                                        <p:attrNameLst>
                                          <p:attrName>style.visibility</p:attrName>
                                        </p:attrNameLst>
                                      </p:cBhvr>
                                      <p:to>
                                        <p:strVal val="visible"/>
                                      </p:to>
                                    </p:set>
                                    <p:animEffect transition="in" filter="fade">
                                      <p:cBhvr>
                                        <p:cTn id="39" dur="1000"/>
                                        <p:tgtEl>
                                          <p:spTgt spid="22533">
                                            <p:txEl>
                                              <p:pRg st="2" end="2"/>
                                            </p:txEl>
                                          </p:spTgt>
                                        </p:tgtEl>
                                      </p:cBhvr>
                                    </p:animEffect>
                                    <p:anim calcmode="lin" valueType="num">
                                      <p:cBhvr>
                                        <p:cTn id="40" dur="10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2533">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253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533">
                                            <p:txEl>
                                              <p:pRg st="3" end="3"/>
                                            </p:txEl>
                                          </p:spTgt>
                                        </p:tgtEl>
                                        <p:attrNameLst>
                                          <p:attrName>style.visibility</p:attrName>
                                        </p:attrNameLst>
                                      </p:cBhvr>
                                      <p:to>
                                        <p:strVal val="visible"/>
                                      </p:to>
                                    </p:set>
                                    <p:animEffect transition="in" filter="fade">
                                      <p:cBhvr>
                                        <p:cTn id="47" dur="1000"/>
                                        <p:tgtEl>
                                          <p:spTgt spid="22533">
                                            <p:txEl>
                                              <p:pRg st="3" end="3"/>
                                            </p:txEl>
                                          </p:spTgt>
                                        </p:tgtEl>
                                      </p:cBhvr>
                                    </p:animEffect>
                                    <p:anim calcmode="lin" valueType="num">
                                      <p:cBhvr>
                                        <p:cTn id="48" dur="10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2533">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253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nimBg="1"/>
      <p:bldP spid="2253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981200" y="0"/>
            <a:ext cx="4572000" cy="1295400"/>
          </a:xfrm>
          <a:prstGeom prst="rect">
            <a:avLst/>
          </a:prstGeom>
          <a:noFill/>
        </p:spPr>
      </p:pic>
      <p:pic>
        <p:nvPicPr>
          <p:cNvPr id="23555" name="Picture 3" descr="FIREWRK5"/>
          <p:cNvPicPr>
            <a:picLocks noChangeAspect="1" noChangeArrowheads="1"/>
          </p:cNvPicPr>
          <p:nvPr/>
        </p:nvPicPr>
        <p:blipFill>
          <a:blip r:embed="rId3"/>
          <a:srcRect/>
          <a:stretch>
            <a:fillRect/>
          </a:stretch>
        </p:blipFill>
        <p:spPr bwMode="auto">
          <a:xfrm>
            <a:off x="2514600" y="6477000"/>
            <a:ext cx="4038600" cy="381000"/>
          </a:xfrm>
          <a:prstGeom prst="rect">
            <a:avLst/>
          </a:prstGeom>
          <a:noFill/>
          <a:ln w="9525">
            <a:noFill/>
            <a:miter lim="800000"/>
            <a:headEnd/>
            <a:tailEnd/>
          </a:ln>
        </p:spPr>
      </p:pic>
      <p:sp>
        <p:nvSpPr>
          <p:cNvPr id="23556" name="Rectangle 4"/>
          <p:cNvSpPr>
            <a:spLocks noGrp="1" noChangeArrowheads="1"/>
          </p:cNvSpPr>
          <p:nvPr>
            <p:ph type="title"/>
          </p:nvPr>
        </p:nvSpPr>
        <p:spPr>
          <a:xfrm>
            <a:off x="457200" y="914400"/>
            <a:ext cx="8458200" cy="558800"/>
          </a:xfrm>
        </p:spPr>
        <p:txBody>
          <a:bodyPr/>
          <a:lstStyle/>
          <a:p>
            <a:r>
              <a:rPr lang="vi-VN" sz="2800" b="1">
                <a:solidFill>
                  <a:srgbClr val="0070C0"/>
                </a:solidFill>
                <a:latin typeface="Times New Roman" pitchFamily="18" charset="0"/>
                <a:cs typeface="Times New Roman" pitchFamily="18" charset="0"/>
              </a:rPr>
              <a:t>Trò chơi “MC và học sinh lớp 5</a:t>
            </a:r>
            <a:r>
              <a:rPr lang="en-US" sz="2800">
                <a:solidFill>
                  <a:srgbClr val="0070C0"/>
                </a:solidFill>
                <a:latin typeface="Times New Roman" pitchFamily="18" charset="0"/>
                <a:cs typeface="Times New Roman" pitchFamily="18" charset="0"/>
              </a:rPr>
              <a:t> </a:t>
            </a:r>
            <a:endParaRPr lang="en-US" sz="4000">
              <a:solidFill>
                <a:srgbClr val="0070C0"/>
              </a:solidFill>
              <a:latin typeface="Times New Roman" pitchFamily="18" charset="0"/>
              <a:cs typeface="Times New Roman" pitchFamily="18" charset="0"/>
            </a:endParaRPr>
          </a:p>
        </p:txBody>
      </p:sp>
      <p:sp>
        <p:nvSpPr>
          <p:cNvPr id="23557" name="Text Box 5"/>
          <p:cNvSpPr txBox="1">
            <a:spLocks noChangeArrowheads="1"/>
          </p:cNvSpPr>
          <p:nvPr/>
        </p:nvSpPr>
        <p:spPr bwMode="auto">
          <a:xfrm>
            <a:off x="3276600" y="228600"/>
            <a:ext cx="2667000" cy="523220"/>
          </a:xfrm>
          <a:prstGeom prst="rect">
            <a:avLst/>
          </a:prstGeom>
          <a:noFill/>
          <a:ln w="9525">
            <a:noFill/>
            <a:miter lim="800000"/>
            <a:headEnd/>
            <a:tailEnd/>
          </a:ln>
          <a:effectLst/>
        </p:spPr>
        <p:txBody>
          <a:bodyPr wrap="square">
            <a:spAutoFit/>
          </a:bodyPr>
          <a:lstStyle/>
          <a:p>
            <a:r>
              <a:rPr lang="vi-VN" sz="2800" b="1">
                <a:solidFill>
                  <a:srgbClr val="FF0000"/>
                </a:solidFill>
                <a:latin typeface="Times New Roman" pitchFamily="18" charset="0"/>
                <a:cs typeface="Times New Roman" pitchFamily="18" charset="0"/>
              </a:rPr>
              <a:t>Hoạt động 3:</a:t>
            </a:r>
            <a:endParaRPr lang="en-US" sz="2800" b="1">
              <a:solidFill>
                <a:srgbClr val="FF0000"/>
              </a:solidFill>
              <a:latin typeface="Times New Roman" pitchFamily="18" charset="0"/>
              <a:cs typeface="Times New Roman" pitchFamily="18" charset="0"/>
            </a:endParaRPr>
          </a:p>
        </p:txBody>
      </p:sp>
      <p:sp>
        <p:nvSpPr>
          <p:cNvPr id="23560" name="Rectangle 8"/>
          <p:cNvSpPr>
            <a:spLocks noChangeArrowheads="1"/>
          </p:cNvSpPr>
          <p:nvPr/>
        </p:nvSpPr>
        <p:spPr bwMode="auto">
          <a:xfrm>
            <a:off x="1066800" y="1458586"/>
            <a:ext cx="7848600" cy="4401205"/>
          </a:xfrm>
          <a:prstGeom prst="rect">
            <a:avLst/>
          </a:prstGeom>
          <a:noFill/>
          <a:ln w="9525">
            <a:noFill/>
            <a:miter lim="800000"/>
            <a:headEnd/>
            <a:tailEnd/>
          </a:ln>
          <a:effectLst/>
        </p:spPr>
        <p:txBody>
          <a:bodyPr anchor="ctr">
            <a:spAutoFit/>
          </a:bodyPr>
          <a:lstStyle/>
          <a:p>
            <a:pPr algn="just">
              <a:lnSpc>
                <a:spcPct val="150000"/>
              </a:lnSpc>
            </a:pPr>
            <a:r>
              <a:rPr lang="en-US" sz="280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 Giáo viên </a:t>
            </a:r>
            <a:r>
              <a:rPr lang="vi-VN" sz="2800">
                <a:solidFill>
                  <a:srgbClr val="002060"/>
                </a:solidFill>
                <a:latin typeface="Times New Roman" pitchFamily="18" charset="0"/>
                <a:cs typeface="Times New Roman" pitchFamily="18" charset="0"/>
              </a:rPr>
              <a:t>nêu bối </a:t>
            </a:r>
            <a:r>
              <a:rPr lang="vi-VN" sz="2800" smtClean="0">
                <a:solidFill>
                  <a:srgbClr val="002060"/>
                </a:solidFill>
                <a:latin typeface="Times New Roman" pitchFamily="18" charset="0"/>
                <a:cs typeface="Times New Roman" pitchFamily="18" charset="0"/>
              </a:rPr>
              <a:t>cảnh: </a:t>
            </a:r>
            <a:r>
              <a:rPr lang="vi-VN" sz="2800">
                <a:solidFill>
                  <a:srgbClr val="002060"/>
                </a:solidFill>
                <a:latin typeface="Times New Roman" pitchFamily="18" charset="0"/>
                <a:cs typeface="Times New Roman" pitchFamily="18" charset="0"/>
              </a:rPr>
              <a:t>Trong lễ khai giảng chào mừng năm học mới có một chương trình dành cho các bạn mới vài lớp 5</a:t>
            </a:r>
            <a:r>
              <a:rPr lang="vi-VN" sz="2800" smtClean="0">
                <a:solidFill>
                  <a:srgbClr val="002060"/>
                </a:solidFill>
                <a:latin typeface="Times New Roman" pitchFamily="18" charset="0"/>
                <a:cs typeface="Times New Roman" pitchFamily="18" charset="0"/>
              </a:rPr>
              <a:t>” Gặp </a:t>
            </a:r>
            <a:r>
              <a:rPr lang="vi-VN" sz="2800">
                <a:solidFill>
                  <a:srgbClr val="002060"/>
                </a:solidFill>
                <a:latin typeface="Times New Roman" pitchFamily="18" charset="0"/>
                <a:cs typeface="Times New Roman" pitchFamily="18" charset="0"/>
              </a:rPr>
              <a:t>gỡ và giao lưu  </a:t>
            </a:r>
          </a:p>
          <a:p>
            <a:pPr algn="just">
              <a:lnSpc>
                <a:spcPct val="150000"/>
              </a:lnSpc>
            </a:pPr>
            <a:r>
              <a:rPr lang="vi-VN" sz="2800" smtClean="0">
                <a:solidFill>
                  <a:srgbClr val="002060"/>
                </a:solidFill>
                <a:latin typeface="Times New Roman" pitchFamily="18" charset="0"/>
                <a:cs typeface="Times New Roman" pitchFamily="18" charset="0"/>
              </a:rPr>
              <a:t>- Giáo </a:t>
            </a:r>
            <a:r>
              <a:rPr lang="vi-VN" sz="2800">
                <a:solidFill>
                  <a:srgbClr val="002060"/>
                </a:solidFill>
                <a:latin typeface="Times New Roman" pitchFamily="18" charset="0"/>
                <a:cs typeface="Times New Roman" pitchFamily="18" charset="0"/>
              </a:rPr>
              <a:t>viên hướng dẫn cách </a:t>
            </a:r>
            <a:r>
              <a:rPr lang="vi-VN" sz="2800" smtClean="0">
                <a:solidFill>
                  <a:srgbClr val="002060"/>
                </a:solidFill>
                <a:latin typeface="Times New Roman" pitchFamily="18" charset="0"/>
                <a:cs typeface="Times New Roman" pitchFamily="18" charset="0"/>
              </a:rPr>
              <a:t>chơi; </a:t>
            </a:r>
            <a:r>
              <a:rPr lang="vi-VN" sz="2800">
                <a:solidFill>
                  <a:srgbClr val="002060"/>
                </a:solidFill>
                <a:latin typeface="Times New Roman" pitchFamily="18" charset="0"/>
                <a:cs typeface="Times New Roman" pitchFamily="18" charset="0"/>
              </a:rPr>
              <a:t>HS trong nhóm thay phiên nhâu sắm vai MC để giao lưu các bạn lớp 5.</a:t>
            </a:r>
          </a:p>
          <a:p>
            <a:pPr marL="342900" indent="-342900" algn="just">
              <a:tabLst>
                <a:tab pos="685800" algn="l"/>
              </a:tabLst>
            </a:pPr>
            <a:r>
              <a:rPr lang="en-US" sz="2800">
                <a:solidFill>
                  <a:srgbClr val="002060"/>
                </a:solidFill>
                <a:latin typeface="Times New Roman" pitchFamily="18" charset="0"/>
                <a:cs typeface="Times New Roman" pitchFamily="18" charset="0"/>
              </a:rPr>
              <a:t>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800" fill="hold">
                                          <p:stCondLst>
                                            <p:cond delay="0"/>
                                          </p:stCondLst>
                                        </p:cTn>
                                        <p:tgtEl>
                                          <p:spTgt spid="2355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3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2362200" y="381000"/>
            <a:ext cx="6781800" cy="0"/>
          </a:xfrm>
          <a:prstGeom prst="line">
            <a:avLst/>
          </a:prstGeom>
          <a:noFill/>
          <a:ln w="9525">
            <a:solidFill>
              <a:srgbClr val="FFCCFF"/>
            </a:solidFill>
            <a:round/>
            <a:headEnd/>
            <a:tailEnd/>
          </a:ln>
          <a:effectLst/>
          <a:scene3d>
            <a:camera prst="legacyObliqueBottomLeft"/>
            <a:lightRig rig="legacyFlat3" dir="t"/>
          </a:scene3d>
          <a:sp3d extrusionH="430200" prstMaterial="legacyMatte">
            <a:bevelT w="13500" h="13500" prst="angle"/>
            <a:bevelB w="13500" h="13500" prst="angle"/>
            <a:extrusionClr>
              <a:srgbClr val="FFCCFF"/>
            </a:extrusionClr>
          </a:sp3d>
        </p:spPr>
        <p:txBody>
          <a:bodyPr>
            <a:spAutoFit/>
            <a:flatTx/>
          </a:bodyPr>
          <a:lstStyle/>
          <a:p>
            <a:endParaRPr lang="en-US"/>
          </a:p>
        </p:txBody>
      </p:sp>
      <p:sp>
        <p:nvSpPr>
          <p:cNvPr id="24579" name="Line 3"/>
          <p:cNvSpPr>
            <a:spLocks noChangeShapeType="1"/>
          </p:cNvSpPr>
          <p:nvPr/>
        </p:nvSpPr>
        <p:spPr bwMode="auto">
          <a:xfrm>
            <a:off x="8915400" y="152400"/>
            <a:ext cx="0" cy="4038600"/>
          </a:xfrm>
          <a:prstGeom prst="line">
            <a:avLst/>
          </a:prstGeom>
          <a:noFill/>
          <a:ln w="9525">
            <a:solidFill>
              <a:srgbClr val="99CC00"/>
            </a:solidFill>
            <a:round/>
            <a:headEnd/>
            <a:tailEnd/>
          </a:ln>
          <a:effectLst/>
          <a:scene3d>
            <a:camera prst="legacyObliqueTopLeft"/>
            <a:lightRig rig="legacyFlat3" dir="t"/>
          </a:scene3d>
          <a:sp3d extrusionH="430200" prstMaterial="legacyMatte">
            <a:bevelT w="13500" h="13500" prst="angle"/>
            <a:bevelB w="13500" h="13500" prst="angle"/>
            <a:extrusionClr>
              <a:srgbClr val="99CC00"/>
            </a:extrusionClr>
          </a:sp3d>
        </p:spPr>
        <p:txBody>
          <a:bodyPr>
            <a:spAutoFit/>
            <a:flatTx/>
          </a:bodyPr>
          <a:lstStyle/>
          <a:p>
            <a:endParaRPr lang="en-US"/>
          </a:p>
        </p:txBody>
      </p:sp>
      <p:sp>
        <p:nvSpPr>
          <p:cNvPr id="24580" name="Line 4"/>
          <p:cNvSpPr>
            <a:spLocks noChangeShapeType="1"/>
          </p:cNvSpPr>
          <p:nvPr/>
        </p:nvSpPr>
        <p:spPr bwMode="auto">
          <a:xfrm>
            <a:off x="381000" y="2971800"/>
            <a:ext cx="0" cy="3886200"/>
          </a:xfrm>
          <a:prstGeom prst="line">
            <a:avLst/>
          </a:prstGeom>
          <a:noFill/>
          <a:ln w="9525">
            <a:solidFill>
              <a:srgbClr val="FFCC00"/>
            </a:solidFill>
            <a:round/>
            <a:headEnd/>
            <a:tailEnd/>
          </a:ln>
          <a:effectLst/>
          <a:scene3d>
            <a:camera prst="legacyObliqueTopLeft"/>
            <a:lightRig rig="legacyFlat3" dir="t"/>
          </a:scene3d>
          <a:sp3d extrusionH="430200" prstMaterial="legacyMatte">
            <a:bevelT w="13500" h="13500" prst="angle"/>
            <a:bevelB w="13500" h="13500" prst="angle"/>
            <a:extrusionClr>
              <a:srgbClr val="FFCC00"/>
            </a:extrusionClr>
          </a:sp3d>
        </p:spPr>
        <p:txBody>
          <a:bodyPr>
            <a:spAutoFit/>
            <a:flatTx/>
          </a:bodyPr>
          <a:lstStyle/>
          <a:p>
            <a:endParaRPr lang="en-US"/>
          </a:p>
        </p:txBody>
      </p:sp>
      <p:sp>
        <p:nvSpPr>
          <p:cNvPr id="24581" name="Line 5"/>
          <p:cNvSpPr>
            <a:spLocks noChangeShapeType="1"/>
          </p:cNvSpPr>
          <p:nvPr/>
        </p:nvSpPr>
        <p:spPr bwMode="auto">
          <a:xfrm>
            <a:off x="152400" y="6477000"/>
            <a:ext cx="6705600" cy="0"/>
          </a:xfrm>
          <a:prstGeom prst="line">
            <a:avLst/>
          </a:prstGeom>
          <a:noFill/>
          <a:ln w="9525">
            <a:solidFill>
              <a:srgbClr val="FF3300"/>
            </a:solidFill>
            <a:round/>
            <a:headEnd/>
            <a:tailEnd/>
          </a:ln>
          <a:effectLst/>
          <a:scene3d>
            <a:camera prst="legacyObliqueBottomLeft"/>
            <a:lightRig rig="legacyFlat3" dir="t"/>
          </a:scene3d>
          <a:sp3d extrusionH="430200" prstMaterial="legacyMatte">
            <a:bevelT w="13500" h="13500" prst="angle"/>
            <a:bevelB w="13500" h="13500" prst="angle"/>
            <a:extrusionClr>
              <a:srgbClr val="FF3300"/>
            </a:extrusionClr>
          </a:sp3d>
        </p:spPr>
        <p:txBody>
          <a:bodyPr>
            <a:spAutoFit/>
            <a:flatTx/>
          </a:bodyPr>
          <a:lstStyle/>
          <a:p>
            <a:endParaRPr lang="en-US"/>
          </a:p>
        </p:txBody>
      </p:sp>
      <p:pic>
        <p:nvPicPr>
          <p:cNvPr id="24582" name="Picture 6" descr="natures1%20(12)"/>
          <p:cNvPicPr>
            <a:picLocks noChangeAspect="1" noChangeArrowheads="1" noCrop="1"/>
          </p:cNvPicPr>
          <p:nvPr/>
        </p:nvPicPr>
        <p:blipFill>
          <a:blip r:embed="rId2"/>
          <a:srcRect/>
          <a:stretch>
            <a:fillRect/>
          </a:stretch>
        </p:blipFill>
        <p:spPr bwMode="auto">
          <a:xfrm rot="16200000">
            <a:off x="-119062" y="119062"/>
            <a:ext cx="1009650" cy="771525"/>
          </a:xfrm>
          <a:prstGeom prst="rect">
            <a:avLst/>
          </a:prstGeom>
          <a:noFill/>
          <a:ln w="9525">
            <a:noFill/>
            <a:miter lim="800000"/>
            <a:headEnd/>
            <a:tailEnd/>
          </a:ln>
        </p:spPr>
      </p:pic>
      <p:pic>
        <p:nvPicPr>
          <p:cNvPr id="24583" name="Picture 7" descr="natures1%20(12)"/>
          <p:cNvPicPr>
            <a:picLocks noChangeAspect="1" noChangeArrowheads="1" noCrop="1"/>
          </p:cNvPicPr>
          <p:nvPr/>
        </p:nvPicPr>
        <p:blipFill>
          <a:blip r:embed="rId2"/>
          <a:srcRect/>
          <a:stretch>
            <a:fillRect/>
          </a:stretch>
        </p:blipFill>
        <p:spPr bwMode="auto">
          <a:xfrm rot="13290235">
            <a:off x="7924800" y="5791200"/>
            <a:ext cx="1009650" cy="771525"/>
          </a:xfrm>
          <a:prstGeom prst="rect">
            <a:avLst/>
          </a:prstGeom>
          <a:noFill/>
          <a:ln w="9525">
            <a:noFill/>
            <a:miter lim="800000"/>
            <a:headEnd/>
            <a:tailEnd/>
          </a:ln>
        </p:spPr>
      </p:pic>
      <p:sp>
        <p:nvSpPr>
          <p:cNvPr id="24584" name="Text Box 8"/>
          <p:cNvSpPr txBox="1">
            <a:spLocks noChangeArrowheads="1"/>
          </p:cNvSpPr>
          <p:nvPr/>
        </p:nvSpPr>
        <p:spPr bwMode="auto">
          <a:xfrm>
            <a:off x="838200" y="457200"/>
            <a:ext cx="7467600" cy="641350"/>
          </a:xfrm>
          <a:prstGeom prst="rect">
            <a:avLst/>
          </a:prstGeom>
          <a:noFill/>
          <a:ln w="9525">
            <a:noFill/>
            <a:miter lim="800000"/>
            <a:headEnd/>
            <a:tailEnd/>
          </a:ln>
          <a:effectLst/>
        </p:spPr>
        <p:txBody>
          <a:bodyPr>
            <a:spAutoFit/>
          </a:bodyPr>
          <a:lstStyle/>
          <a:p>
            <a:pPr>
              <a:spcBef>
                <a:spcPct val="50000"/>
              </a:spcBef>
            </a:pPr>
            <a:r>
              <a:rPr lang="en-US" sz="3600">
                <a:solidFill>
                  <a:srgbClr val="009900"/>
                </a:solidFill>
                <a:latin typeface="VNI-Times" pitchFamily="2" charset="0"/>
              </a:rPr>
              <a:t>                </a:t>
            </a:r>
          </a:p>
        </p:txBody>
      </p:sp>
      <p:sp>
        <p:nvSpPr>
          <p:cNvPr id="24585" name="Rectangle 9"/>
          <p:cNvSpPr>
            <a:spLocks noChangeArrowheads="1"/>
          </p:cNvSpPr>
          <p:nvPr/>
        </p:nvSpPr>
        <p:spPr bwMode="auto">
          <a:xfrm>
            <a:off x="990600" y="1143000"/>
            <a:ext cx="7439024" cy="48768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586" name="Text Box 10"/>
          <p:cNvSpPr txBox="1">
            <a:spLocks noChangeArrowheads="1"/>
          </p:cNvSpPr>
          <p:nvPr/>
        </p:nvSpPr>
        <p:spPr bwMode="auto">
          <a:xfrm>
            <a:off x="942975" y="612844"/>
            <a:ext cx="7362825" cy="5632311"/>
          </a:xfrm>
          <a:prstGeom prst="rect">
            <a:avLst/>
          </a:prstGeom>
          <a:solidFill>
            <a:schemeClr val="bg1"/>
          </a:solidFill>
          <a:ln w="9525">
            <a:solidFill>
              <a:schemeClr val="folHlink"/>
            </a:solidFill>
            <a:miter lim="800000"/>
            <a:headEnd/>
            <a:tailEnd/>
          </a:ln>
          <a:effectLst/>
        </p:spPr>
        <p:txBody>
          <a:bodyPr wrap="square">
            <a:spAutoFit/>
          </a:bodyPr>
          <a:lstStyle/>
          <a:p>
            <a:pPr algn="just"/>
            <a:r>
              <a:rPr lang="en-US" sz="2400" b="1" smtClean="0">
                <a:solidFill>
                  <a:srgbClr val="00206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Giáo </a:t>
            </a:r>
            <a:r>
              <a:rPr lang="en-US" sz="2400" b="1">
                <a:solidFill>
                  <a:srgbClr val="FF0000"/>
                </a:solidFill>
                <a:latin typeface="Times New Roman" pitchFamily="18" charset="0"/>
                <a:cs typeface="Times New Roman" pitchFamily="18" charset="0"/>
              </a:rPr>
              <a:t>viên nêu câu hỏi gợi ý </a:t>
            </a:r>
          </a:p>
          <a:p>
            <a:pPr algn="just"/>
            <a:r>
              <a:rPr lang="en-US" sz="2400" smtClean="0">
                <a:solidFill>
                  <a:srgbClr val="002060"/>
                </a:solidFill>
                <a:latin typeface="Times New Roman" pitchFamily="18" charset="0"/>
                <a:cs typeface="Times New Roman" pitchFamily="18" charset="0"/>
              </a:rPr>
              <a:t>- Bạn </a:t>
            </a:r>
            <a:r>
              <a:rPr lang="en-US" sz="2400">
                <a:solidFill>
                  <a:srgbClr val="002060"/>
                </a:solidFill>
                <a:latin typeface="Times New Roman" pitchFamily="18" charset="0"/>
                <a:cs typeface="Times New Roman" pitchFamily="18" charset="0"/>
              </a:rPr>
              <a:t>nghĩ gì về lễ khai giảng hôm </a:t>
            </a:r>
            <a:r>
              <a:rPr lang="en-US" sz="2400" smtClean="0">
                <a:solidFill>
                  <a:srgbClr val="002060"/>
                </a:solidFill>
                <a:latin typeface="Times New Roman" pitchFamily="18" charset="0"/>
                <a:cs typeface="Times New Roman" pitchFamily="18" charset="0"/>
              </a:rPr>
              <a:t>nay?</a:t>
            </a:r>
            <a:endParaRPr lang="en-US" sz="2400">
              <a:solidFill>
                <a:srgbClr val="002060"/>
              </a:solidFill>
              <a:latin typeface="Times New Roman" pitchFamily="18" charset="0"/>
              <a:cs typeface="Times New Roman" pitchFamily="18" charset="0"/>
            </a:endParaRPr>
          </a:p>
          <a:p>
            <a:pPr algn="just"/>
            <a:r>
              <a:rPr lang="vi-VN" sz="2400" smtClean="0">
                <a:solidFill>
                  <a:srgbClr val="002060"/>
                </a:solidFill>
                <a:latin typeface="Times New Roman" pitchFamily="18" charset="0"/>
                <a:cs typeface="Times New Roman" pitchFamily="18" charset="0"/>
              </a:rPr>
              <a:t>- Năm </a:t>
            </a:r>
            <a:r>
              <a:rPr lang="vi-VN" sz="2400">
                <a:solidFill>
                  <a:srgbClr val="002060"/>
                </a:solidFill>
                <a:latin typeface="Times New Roman" pitchFamily="18" charset="0"/>
                <a:cs typeface="Times New Roman" pitchFamily="18" charset="0"/>
              </a:rPr>
              <a:t>nay bạn đã là học sinh lớp 5</a:t>
            </a:r>
            <a:r>
              <a:rPr lang="vi-VN" sz="2400" smtClean="0">
                <a:solidFill>
                  <a:srgbClr val="002060"/>
                </a:solidFill>
                <a:latin typeface="Times New Roman" pitchFamily="18" charset="0"/>
                <a:cs typeface="Times New Roman" pitchFamily="18" charset="0"/>
              </a:rPr>
              <a:t>. Vậy </a:t>
            </a:r>
            <a:r>
              <a:rPr lang="vi-VN" sz="2400">
                <a:solidFill>
                  <a:srgbClr val="002060"/>
                </a:solidFill>
                <a:latin typeface="Times New Roman" pitchFamily="18" charset="0"/>
                <a:cs typeface="Times New Roman" pitchFamily="18" charset="0"/>
              </a:rPr>
              <a:t>bạn hãy cho mọi người biết HS lớp 6 thì có những điểm gì khác với học sinh các lớp khác trong </a:t>
            </a:r>
            <a:r>
              <a:rPr lang="vi-VN" sz="2400" smtClean="0">
                <a:solidFill>
                  <a:srgbClr val="002060"/>
                </a:solidFill>
                <a:latin typeface="Times New Roman" pitchFamily="18" charset="0"/>
                <a:cs typeface="Times New Roman" pitchFamily="18" charset="0"/>
              </a:rPr>
              <a:t>trường?</a:t>
            </a:r>
            <a:endParaRPr lang="vi-VN" sz="2400">
              <a:solidFill>
                <a:srgbClr val="002060"/>
              </a:solidFill>
              <a:latin typeface="Times New Roman" pitchFamily="18" charset="0"/>
              <a:cs typeface="Times New Roman" pitchFamily="18" charset="0"/>
            </a:endParaRPr>
          </a:p>
          <a:p>
            <a:pPr algn="just"/>
            <a:r>
              <a:rPr lang="en-US" sz="2400" smtClean="0">
                <a:solidFill>
                  <a:srgbClr val="002060"/>
                </a:solidFill>
                <a:latin typeface="Times New Roman" pitchFamily="18" charset="0"/>
                <a:cs typeface="Times New Roman" pitchFamily="18" charset="0"/>
              </a:rPr>
              <a:t>- Bạn </a:t>
            </a:r>
            <a:r>
              <a:rPr lang="en-US" sz="2400">
                <a:solidFill>
                  <a:srgbClr val="002060"/>
                </a:solidFill>
                <a:latin typeface="Times New Roman" pitchFamily="18" charset="0"/>
                <a:cs typeface="Times New Roman" pitchFamily="18" charset="0"/>
              </a:rPr>
              <a:t>hãy nêu cảm nghĩ của mình khi là học sinh lớp 5? </a:t>
            </a:r>
          </a:p>
          <a:p>
            <a:pPr algn="just"/>
            <a:r>
              <a:rPr lang="vi-VN" sz="2400" smtClean="0">
                <a:solidFill>
                  <a:srgbClr val="002060"/>
                </a:solidFill>
                <a:latin typeface="Times New Roman" pitchFamily="18" charset="0"/>
                <a:cs typeface="Times New Roman" pitchFamily="18" charset="0"/>
              </a:rPr>
              <a:t>- Khi </a:t>
            </a:r>
            <a:r>
              <a:rPr lang="vi-VN" sz="2400">
                <a:solidFill>
                  <a:srgbClr val="002060"/>
                </a:solidFill>
                <a:latin typeface="Times New Roman" pitchFamily="18" charset="0"/>
                <a:cs typeface="Times New Roman" pitchFamily="18" charset="0"/>
              </a:rPr>
              <a:t>là HS lớp 5 bạn cảm thấy hài lòng về những điểm mạnh nào của mình ?</a:t>
            </a:r>
          </a:p>
          <a:p>
            <a:pPr algn="just"/>
            <a:r>
              <a:rPr lang="vi-VN" sz="2400" smtClean="0">
                <a:solidFill>
                  <a:srgbClr val="002060"/>
                </a:solidFill>
                <a:latin typeface="Times New Roman" pitchFamily="18" charset="0"/>
                <a:cs typeface="Times New Roman" pitchFamily="18" charset="0"/>
              </a:rPr>
              <a:t>- Bạn </a:t>
            </a:r>
            <a:r>
              <a:rPr lang="vi-VN" sz="2400">
                <a:solidFill>
                  <a:srgbClr val="002060"/>
                </a:solidFill>
                <a:latin typeface="Times New Roman" pitchFamily="18" charset="0"/>
                <a:cs typeface="Times New Roman" pitchFamily="18" charset="0"/>
              </a:rPr>
              <a:t>nói một vài điểm bạn cần cố gắng khắc phục để xứng đánglà HS lớn nhất trường được </a:t>
            </a:r>
            <a:r>
              <a:rPr lang="vi-VN" sz="2400" smtClean="0">
                <a:solidFill>
                  <a:srgbClr val="002060"/>
                </a:solidFill>
                <a:latin typeface="Times New Roman" pitchFamily="18" charset="0"/>
                <a:cs typeface="Times New Roman" pitchFamily="18" charset="0"/>
              </a:rPr>
              <a:t>không? </a:t>
            </a:r>
            <a:endParaRPr lang="vi-VN" sz="2400">
              <a:solidFill>
                <a:srgbClr val="002060"/>
              </a:solidFill>
              <a:latin typeface="Times New Roman" pitchFamily="18" charset="0"/>
              <a:cs typeface="Times New Roman" pitchFamily="18" charset="0"/>
            </a:endParaRPr>
          </a:p>
          <a:p>
            <a:pPr algn="just"/>
            <a:r>
              <a:rPr lang="vi-VN" sz="2400" smtClean="0">
                <a:solidFill>
                  <a:srgbClr val="002060"/>
                </a:solidFill>
                <a:latin typeface="Times New Roman" pitchFamily="18" charset="0"/>
                <a:cs typeface="Times New Roman" pitchFamily="18" charset="0"/>
              </a:rPr>
              <a:t>- Bạn </a:t>
            </a:r>
            <a:r>
              <a:rPr lang="vi-VN" sz="2400">
                <a:solidFill>
                  <a:srgbClr val="002060"/>
                </a:solidFill>
                <a:latin typeface="Times New Roman" pitchFamily="18" charset="0"/>
                <a:cs typeface="Times New Roman" pitchFamily="18" charset="0"/>
              </a:rPr>
              <a:t>dự định khắc phục những điểm yếu của mình như thế nào ?</a:t>
            </a:r>
          </a:p>
          <a:p>
            <a:pPr algn="just"/>
            <a:r>
              <a:rPr lang="vi-VN" sz="2400" smtClean="0">
                <a:solidFill>
                  <a:srgbClr val="002060"/>
                </a:solidFill>
                <a:latin typeface="Times New Roman" pitchFamily="18" charset="0"/>
                <a:cs typeface="Times New Roman" pitchFamily="18" charset="0"/>
              </a:rPr>
              <a:t>- Bạn </a:t>
            </a:r>
            <a:r>
              <a:rPr lang="vi-VN" sz="2400">
                <a:solidFill>
                  <a:srgbClr val="002060"/>
                </a:solidFill>
                <a:latin typeface="Times New Roman" pitchFamily="18" charset="0"/>
                <a:cs typeface="Times New Roman" pitchFamily="18" charset="0"/>
              </a:rPr>
              <a:t>có thể hát một bài hát hoặc đọc một bài </a:t>
            </a:r>
            <a:r>
              <a:rPr lang="vi-VN" sz="2400" smtClean="0">
                <a:solidFill>
                  <a:srgbClr val="002060"/>
                </a:solidFill>
                <a:latin typeface="Times New Roman" pitchFamily="18" charset="0"/>
                <a:cs typeface="Times New Roman" pitchFamily="18" charset="0"/>
              </a:rPr>
              <a:t>thơ về </a:t>
            </a:r>
            <a:r>
              <a:rPr lang="vi-VN" sz="2400">
                <a:solidFill>
                  <a:srgbClr val="002060"/>
                </a:solidFill>
                <a:latin typeface="Times New Roman" pitchFamily="18" charset="0"/>
                <a:cs typeface="Times New Roman" pitchFamily="18" charset="0"/>
              </a:rPr>
              <a:t>chủ đề trường em để tặng cho mọi người trong buổi giao lưu hôm </a:t>
            </a:r>
            <a:r>
              <a:rPr lang="vi-VN" sz="2400" smtClean="0">
                <a:solidFill>
                  <a:srgbClr val="002060"/>
                </a:solidFill>
                <a:latin typeface="Times New Roman" pitchFamily="18" charset="0"/>
                <a:cs typeface="Times New Roman" pitchFamily="18" charset="0"/>
              </a:rPr>
              <a:t>nay.</a:t>
            </a:r>
            <a:endParaRPr lang="vi-VN" sz="240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902691" y="228600"/>
            <a:ext cx="5257800" cy="1295400"/>
          </a:xfrm>
          <a:prstGeom prst="rect">
            <a:avLst/>
          </a:prstGeom>
          <a:noFill/>
        </p:spPr>
      </p:pic>
      <p:pic>
        <p:nvPicPr>
          <p:cNvPr id="25603" name="Picture 3" descr="FIREWRK5"/>
          <p:cNvPicPr>
            <a:picLocks noChangeAspect="1" noChangeArrowheads="1"/>
          </p:cNvPicPr>
          <p:nvPr/>
        </p:nvPicPr>
        <p:blipFill>
          <a:blip r:embed="rId3"/>
          <a:srcRect/>
          <a:stretch>
            <a:fillRect/>
          </a:stretch>
        </p:blipFill>
        <p:spPr bwMode="auto">
          <a:xfrm>
            <a:off x="3581400" y="5715000"/>
            <a:ext cx="2133600" cy="914400"/>
          </a:xfrm>
          <a:prstGeom prst="rect">
            <a:avLst/>
          </a:prstGeom>
          <a:noFill/>
          <a:ln w="9525">
            <a:noFill/>
            <a:miter lim="800000"/>
            <a:headEnd/>
            <a:tailEnd/>
          </a:ln>
        </p:spPr>
      </p:pic>
      <p:sp>
        <p:nvSpPr>
          <p:cNvPr id="25604" name="Rectangle 4"/>
          <p:cNvSpPr>
            <a:spLocks noGrp="1" noChangeArrowheads="1"/>
          </p:cNvSpPr>
          <p:nvPr>
            <p:ph type="title"/>
          </p:nvPr>
        </p:nvSpPr>
        <p:spPr>
          <a:xfrm>
            <a:off x="609600" y="2133600"/>
            <a:ext cx="7620000" cy="1371600"/>
          </a:xfrm>
        </p:spPr>
        <p:txBody>
          <a:bodyPr/>
          <a:lstStyle/>
          <a:p>
            <a:r>
              <a:rPr lang="vi-VN" b="1">
                <a:solidFill>
                  <a:srgbClr val="002060"/>
                </a:solidFill>
                <a:latin typeface="Times New Roman" pitchFamily="18" charset="0"/>
                <a:cs typeface="Times New Roman" pitchFamily="18" charset="0"/>
              </a:rPr>
              <a:t>Hướng dẫn thực hành </a:t>
            </a:r>
            <a:endParaRPr lang="en-US" b="1">
              <a:solidFill>
                <a:srgbClr val="002060"/>
              </a:solidFill>
              <a:latin typeface="Times New Roman" pitchFamily="18" charset="0"/>
              <a:cs typeface="Times New Roman" pitchFamily="18" charset="0"/>
            </a:endParaRPr>
          </a:p>
        </p:txBody>
      </p:sp>
      <p:sp>
        <p:nvSpPr>
          <p:cNvPr id="25605" name="Text Box 5"/>
          <p:cNvSpPr txBox="1">
            <a:spLocks noChangeArrowheads="1"/>
          </p:cNvSpPr>
          <p:nvPr/>
        </p:nvSpPr>
        <p:spPr bwMode="auto">
          <a:xfrm>
            <a:off x="3429000" y="1524000"/>
            <a:ext cx="2438400" cy="523220"/>
          </a:xfrm>
          <a:prstGeom prst="rect">
            <a:avLst/>
          </a:prstGeom>
          <a:noFill/>
          <a:ln w="9525">
            <a:noFill/>
            <a:miter lim="800000"/>
            <a:headEnd/>
            <a:tailEnd/>
          </a:ln>
          <a:effectLst/>
        </p:spPr>
        <p:txBody>
          <a:bodyPr wrap="square">
            <a:spAutoFit/>
          </a:bodyPr>
          <a:lstStyle/>
          <a:p>
            <a:r>
              <a:rPr lang="vi-VN" sz="2800" b="1">
                <a:solidFill>
                  <a:srgbClr val="FF0000"/>
                </a:solidFill>
                <a:latin typeface="Times New Roman" pitchFamily="18" charset="0"/>
                <a:cs typeface="Times New Roman" pitchFamily="18" charset="0"/>
              </a:rPr>
              <a:t>Hoạt động 4:</a:t>
            </a:r>
            <a:endParaRPr lang="en-US" sz="2800" b="1">
              <a:solidFill>
                <a:srgbClr val="FF0000"/>
              </a:solidFill>
              <a:latin typeface="Times New Roman" pitchFamily="18" charset="0"/>
              <a:cs typeface="Times New Roman" pitchFamily="18" charset="0"/>
            </a:endParaRPr>
          </a:p>
        </p:txBody>
      </p:sp>
      <p:grpSp>
        <p:nvGrpSpPr>
          <p:cNvPr id="25609" name="Group 42"/>
          <p:cNvGrpSpPr>
            <a:grpSpLocks/>
          </p:cNvGrpSpPr>
          <p:nvPr/>
        </p:nvGrpSpPr>
        <p:grpSpPr bwMode="auto">
          <a:xfrm>
            <a:off x="457200" y="3352800"/>
            <a:ext cx="571500" cy="550863"/>
            <a:chOff x="50800" y="1371600"/>
            <a:chExt cx="571500" cy="550863"/>
          </a:xfrm>
        </p:grpSpPr>
        <p:grpSp>
          <p:nvGrpSpPr>
            <p:cNvPr id="25610" name="Group 9"/>
            <p:cNvGrpSpPr>
              <a:grpSpLocks/>
            </p:cNvGrpSpPr>
            <p:nvPr/>
          </p:nvGrpSpPr>
          <p:grpSpPr bwMode="auto">
            <a:xfrm>
              <a:off x="50800" y="1371600"/>
              <a:ext cx="571500" cy="550863"/>
              <a:chOff x="1164" y="571"/>
              <a:chExt cx="360" cy="347"/>
            </a:xfrm>
          </p:grpSpPr>
          <p:sp>
            <p:nvSpPr>
              <p:cNvPr id="25611" name="Oval 10"/>
              <p:cNvSpPr>
                <a:spLocks noChangeArrowheads="1"/>
              </p:cNvSpPr>
              <p:nvPr/>
            </p:nvSpPr>
            <p:spPr bwMode="auto">
              <a:xfrm>
                <a:off x="1272" y="571"/>
                <a:ext cx="144" cy="144"/>
              </a:xfrm>
              <a:prstGeom prst="ellipse">
                <a:avLst/>
              </a:prstGeom>
              <a:solidFill>
                <a:srgbClr val="FF0000"/>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12" name="Group 11"/>
              <p:cNvGrpSpPr>
                <a:grpSpLocks/>
              </p:cNvGrpSpPr>
              <p:nvPr/>
            </p:nvGrpSpPr>
            <p:grpSpPr bwMode="auto">
              <a:xfrm>
                <a:off x="1164" y="642"/>
                <a:ext cx="360" cy="276"/>
                <a:chOff x="1164" y="648"/>
                <a:chExt cx="360" cy="276"/>
              </a:xfrm>
            </p:grpSpPr>
            <p:sp>
              <p:nvSpPr>
                <p:cNvPr id="25613" name="Oval 12"/>
                <p:cNvSpPr>
                  <a:spLocks noChangeArrowheads="1"/>
                </p:cNvSpPr>
                <p:nvPr/>
              </p:nvSpPr>
              <p:spPr bwMode="auto">
                <a:xfrm>
                  <a:off x="1164" y="65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4" name="Oval 13"/>
                <p:cNvSpPr>
                  <a:spLocks noChangeArrowheads="1"/>
                </p:cNvSpPr>
                <p:nvPr/>
              </p:nvSpPr>
              <p:spPr bwMode="auto">
                <a:xfrm>
                  <a:off x="1212" y="780"/>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5" name="Oval 14"/>
                <p:cNvSpPr>
                  <a:spLocks noChangeArrowheads="1"/>
                </p:cNvSpPr>
                <p:nvPr/>
              </p:nvSpPr>
              <p:spPr bwMode="auto">
                <a:xfrm>
                  <a:off x="1338" y="77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16" name="Oval 15"/>
                <p:cNvSpPr>
                  <a:spLocks noChangeArrowheads="1"/>
                </p:cNvSpPr>
                <p:nvPr/>
              </p:nvSpPr>
              <p:spPr bwMode="auto">
                <a:xfrm>
                  <a:off x="1380" y="648"/>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17" name="Oval 16"/>
            <p:cNvSpPr>
              <a:spLocks noChangeArrowheads="1"/>
            </p:cNvSpPr>
            <p:nvPr/>
          </p:nvSpPr>
          <p:spPr bwMode="auto">
            <a:xfrm>
              <a:off x="222250" y="1533525"/>
              <a:ext cx="228600" cy="228600"/>
            </a:xfrm>
            <a:prstGeom prst="ellipse">
              <a:avLst/>
            </a:prstGeom>
            <a:solidFill>
              <a:schemeClr val="tx1"/>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18" name="Group 8"/>
          <p:cNvGrpSpPr>
            <a:grpSpLocks/>
          </p:cNvGrpSpPr>
          <p:nvPr/>
        </p:nvGrpSpPr>
        <p:grpSpPr bwMode="auto">
          <a:xfrm>
            <a:off x="7620000" y="3886200"/>
            <a:ext cx="571500" cy="550863"/>
            <a:chOff x="1164" y="576"/>
            <a:chExt cx="360" cy="347"/>
          </a:xfrm>
        </p:grpSpPr>
        <p:grpSp>
          <p:nvGrpSpPr>
            <p:cNvPr id="25619" name="Group 9"/>
            <p:cNvGrpSpPr>
              <a:grpSpLocks/>
            </p:cNvGrpSpPr>
            <p:nvPr/>
          </p:nvGrpSpPr>
          <p:grpSpPr bwMode="auto">
            <a:xfrm>
              <a:off x="1164" y="576"/>
              <a:ext cx="360" cy="347"/>
              <a:chOff x="1164" y="571"/>
              <a:chExt cx="360" cy="347"/>
            </a:xfrm>
          </p:grpSpPr>
          <p:sp>
            <p:nvSpPr>
              <p:cNvPr id="25620" name="Oval 10"/>
              <p:cNvSpPr>
                <a:spLocks noChangeArrowheads="1"/>
              </p:cNvSpPr>
              <p:nvPr/>
            </p:nvSpPr>
            <p:spPr bwMode="auto">
              <a:xfrm>
                <a:off x="1272" y="571"/>
                <a:ext cx="144" cy="144"/>
              </a:xfrm>
              <a:prstGeom prst="ellipse">
                <a:avLst/>
              </a:prstGeom>
              <a:solidFill>
                <a:schemeClr val="tx2"/>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21" name="Group 11"/>
              <p:cNvGrpSpPr>
                <a:grpSpLocks/>
              </p:cNvGrpSpPr>
              <p:nvPr/>
            </p:nvGrpSpPr>
            <p:grpSpPr bwMode="auto">
              <a:xfrm>
                <a:off x="1164" y="642"/>
                <a:ext cx="360" cy="276"/>
                <a:chOff x="1164" y="648"/>
                <a:chExt cx="360" cy="276"/>
              </a:xfrm>
            </p:grpSpPr>
            <p:sp>
              <p:nvSpPr>
                <p:cNvPr id="25622" name="Oval 12"/>
                <p:cNvSpPr>
                  <a:spLocks noChangeArrowheads="1"/>
                </p:cNvSpPr>
                <p:nvPr/>
              </p:nvSpPr>
              <p:spPr bwMode="auto">
                <a:xfrm>
                  <a:off x="1164" y="65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3" name="Oval 13"/>
                <p:cNvSpPr>
                  <a:spLocks noChangeArrowheads="1"/>
                </p:cNvSpPr>
                <p:nvPr/>
              </p:nvSpPr>
              <p:spPr bwMode="auto">
                <a:xfrm>
                  <a:off x="1212" y="780"/>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4" name="Oval 14"/>
                <p:cNvSpPr>
                  <a:spLocks noChangeArrowheads="1"/>
                </p:cNvSpPr>
                <p:nvPr/>
              </p:nvSpPr>
              <p:spPr bwMode="auto">
                <a:xfrm>
                  <a:off x="1338" y="77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25" name="Oval 15"/>
                <p:cNvSpPr>
                  <a:spLocks noChangeArrowheads="1"/>
                </p:cNvSpPr>
                <p:nvPr/>
              </p:nvSpPr>
              <p:spPr bwMode="auto">
                <a:xfrm>
                  <a:off x="1380" y="64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26" name="Oval 16"/>
            <p:cNvSpPr>
              <a:spLocks noChangeArrowheads="1"/>
            </p:cNvSpPr>
            <p:nvPr/>
          </p:nvSpPr>
          <p:spPr bwMode="auto">
            <a:xfrm>
              <a:off x="1272" y="67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27" name="Group 17"/>
          <p:cNvGrpSpPr>
            <a:grpSpLocks/>
          </p:cNvGrpSpPr>
          <p:nvPr/>
        </p:nvGrpSpPr>
        <p:grpSpPr bwMode="auto">
          <a:xfrm>
            <a:off x="1066800" y="1066800"/>
            <a:ext cx="571500" cy="550863"/>
            <a:chOff x="1164" y="576"/>
            <a:chExt cx="360" cy="347"/>
          </a:xfrm>
        </p:grpSpPr>
        <p:grpSp>
          <p:nvGrpSpPr>
            <p:cNvPr id="25628" name="Group 18"/>
            <p:cNvGrpSpPr>
              <a:grpSpLocks/>
            </p:cNvGrpSpPr>
            <p:nvPr/>
          </p:nvGrpSpPr>
          <p:grpSpPr bwMode="auto">
            <a:xfrm>
              <a:off x="1164" y="576"/>
              <a:ext cx="360" cy="347"/>
              <a:chOff x="1164" y="571"/>
              <a:chExt cx="360" cy="347"/>
            </a:xfrm>
          </p:grpSpPr>
          <p:sp>
            <p:nvSpPr>
              <p:cNvPr id="25629" name="Oval 19"/>
              <p:cNvSpPr>
                <a:spLocks noChangeArrowheads="1"/>
              </p:cNvSpPr>
              <p:nvPr/>
            </p:nvSpPr>
            <p:spPr bwMode="auto">
              <a:xfrm>
                <a:off x="1272" y="571"/>
                <a:ext cx="144" cy="144"/>
              </a:xfrm>
              <a:prstGeom prst="ellipse">
                <a:avLst/>
              </a:prstGeom>
              <a:solidFill>
                <a:schemeClr val="tx2"/>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30" name="Group 20"/>
              <p:cNvGrpSpPr>
                <a:grpSpLocks/>
              </p:cNvGrpSpPr>
              <p:nvPr/>
            </p:nvGrpSpPr>
            <p:grpSpPr bwMode="auto">
              <a:xfrm>
                <a:off x="1164" y="642"/>
                <a:ext cx="360" cy="276"/>
                <a:chOff x="1164" y="648"/>
                <a:chExt cx="360" cy="276"/>
              </a:xfrm>
            </p:grpSpPr>
            <p:sp>
              <p:nvSpPr>
                <p:cNvPr id="25631" name="Oval 21"/>
                <p:cNvSpPr>
                  <a:spLocks noChangeArrowheads="1"/>
                </p:cNvSpPr>
                <p:nvPr/>
              </p:nvSpPr>
              <p:spPr bwMode="auto">
                <a:xfrm>
                  <a:off x="1164" y="65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2" name="Oval 22"/>
                <p:cNvSpPr>
                  <a:spLocks noChangeArrowheads="1"/>
                </p:cNvSpPr>
                <p:nvPr/>
              </p:nvSpPr>
              <p:spPr bwMode="auto">
                <a:xfrm>
                  <a:off x="1212" y="780"/>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3" name="Oval 23"/>
                <p:cNvSpPr>
                  <a:spLocks noChangeArrowheads="1"/>
                </p:cNvSpPr>
                <p:nvPr/>
              </p:nvSpPr>
              <p:spPr bwMode="auto">
                <a:xfrm>
                  <a:off x="1338" y="774"/>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34" name="Oval 24"/>
                <p:cNvSpPr>
                  <a:spLocks noChangeArrowheads="1"/>
                </p:cNvSpPr>
                <p:nvPr/>
              </p:nvSpPr>
              <p:spPr bwMode="auto">
                <a:xfrm>
                  <a:off x="1380" y="64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35" name="Oval 25"/>
            <p:cNvSpPr>
              <a:spLocks noChangeArrowheads="1"/>
            </p:cNvSpPr>
            <p:nvPr/>
          </p:nvSpPr>
          <p:spPr bwMode="auto">
            <a:xfrm>
              <a:off x="1272" y="678"/>
              <a:ext cx="144" cy="144"/>
            </a:xfrm>
            <a:prstGeom prst="ellipse">
              <a:avLst/>
            </a:prstGeom>
            <a:solidFill>
              <a:schemeClr val="tx2"/>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nvGrpSpPr>
          <p:cNvPr id="25636" name="Group 43"/>
          <p:cNvGrpSpPr>
            <a:grpSpLocks/>
          </p:cNvGrpSpPr>
          <p:nvPr/>
        </p:nvGrpSpPr>
        <p:grpSpPr bwMode="auto">
          <a:xfrm>
            <a:off x="8229600" y="1981200"/>
            <a:ext cx="571500" cy="550863"/>
            <a:chOff x="50800" y="1371600"/>
            <a:chExt cx="571500" cy="550863"/>
          </a:xfrm>
        </p:grpSpPr>
        <p:grpSp>
          <p:nvGrpSpPr>
            <p:cNvPr id="25637" name="Group 9"/>
            <p:cNvGrpSpPr>
              <a:grpSpLocks/>
            </p:cNvGrpSpPr>
            <p:nvPr/>
          </p:nvGrpSpPr>
          <p:grpSpPr bwMode="auto">
            <a:xfrm>
              <a:off x="50800" y="1371600"/>
              <a:ext cx="571500" cy="550863"/>
              <a:chOff x="1164" y="571"/>
              <a:chExt cx="360" cy="347"/>
            </a:xfrm>
          </p:grpSpPr>
          <p:sp>
            <p:nvSpPr>
              <p:cNvPr id="25638" name="Oval 10"/>
              <p:cNvSpPr>
                <a:spLocks noChangeArrowheads="1"/>
              </p:cNvSpPr>
              <p:nvPr/>
            </p:nvSpPr>
            <p:spPr bwMode="auto">
              <a:xfrm>
                <a:off x="1272" y="571"/>
                <a:ext cx="144" cy="144"/>
              </a:xfrm>
              <a:prstGeom prst="ellipse">
                <a:avLst/>
              </a:prstGeom>
              <a:solidFill>
                <a:srgbClr val="FF0000"/>
              </a:solidFill>
              <a:ln w="9525">
                <a:solidFill>
                  <a:schemeClr val="hlink"/>
                </a:solidFill>
                <a:round/>
                <a:headEnd/>
                <a:tailEnd/>
              </a:ln>
            </p:spPr>
            <p:txBody>
              <a:bodyPr wrap="none" anchor="ctr"/>
              <a:lstStyle/>
              <a:p>
                <a:pPr algn="ctr" eaLnBrk="0" hangingPunct="0"/>
                <a:endParaRPr lang="en-US">
                  <a:latin typeface="Times New Roman" pitchFamily="18" charset="0"/>
                  <a:cs typeface="Times New Roman" pitchFamily="18" charset="0"/>
                </a:endParaRPr>
              </a:p>
            </p:txBody>
          </p:sp>
          <p:grpSp>
            <p:nvGrpSpPr>
              <p:cNvPr id="25639" name="Group 11"/>
              <p:cNvGrpSpPr>
                <a:grpSpLocks/>
              </p:cNvGrpSpPr>
              <p:nvPr/>
            </p:nvGrpSpPr>
            <p:grpSpPr bwMode="auto">
              <a:xfrm>
                <a:off x="1164" y="642"/>
                <a:ext cx="360" cy="276"/>
                <a:chOff x="1164" y="648"/>
                <a:chExt cx="360" cy="276"/>
              </a:xfrm>
            </p:grpSpPr>
            <p:sp>
              <p:nvSpPr>
                <p:cNvPr id="25640" name="Oval 12"/>
                <p:cNvSpPr>
                  <a:spLocks noChangeArrowheads="1"/>
                </p:cNvSpPr>
                <p:nvPr/>
              </p:nvSpPr>
              <p:spPr bwMode="auto">
                <a:xfrm>
                  <a:off x="1164" y="65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1" name="Oval 13"/>
                <p:cNvSpPr>
                  <a:spLocks noChangeArrowheads="1"/>
                </p:cNvSpPr>
                <p:nvPr/>
              </p:nvSpPr>
              <p:spPr bwMode="auto">
                <a:xfrm>
                  <a:off x="1212" y="780"/>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2" name="Oval 14"/>
                <p:cNvSpPr>
                  <a:spLocks noChangeArrowheads="1"/>
                </p:cNvSpPr>
                <p:nvPr/>
              </p:nvSpPr>
              <p:spPr bwMode="auto">
                <a:xfrm>
                  <a:off x="1338" y="774"/>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sp>
              <p:nvSpPr>
                <p:cNvPr id="25643" name="Oval 15"/>
                <p:cNvSpPr>
                  <a:spLocks noChangeArrowheads="1"/>
                </p:cNvSpPr>
                <p:nvPr/>
              </p:nvSpPr>
              <p:spPr bwMode="auto">
                <a:xfrm>
                  <a:off x="1380" y="648"/>
                  <a:ext cx="144" cy="144"/>
                </a:xfrm>
                <a:prstGeom prst="ellipse">
                  <a:avLst/>
                </a:prstGeom>
                <a:solidFill>
                  <a:srgbClr val="FF0000"/>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grpSp>
        <p:sp>
          <p:nvSpPr>
            <p:cNvPr id="25644" name="Oval 16"/>
            <p:cNvSpPr>
              <a:spLocks noChangeArrowheads="1"/>
            </p:cNvSpPr>
            <p:nvPr/>
          </p:nvSpPr>
          <p:spPr bwMode="auto">
            <a:xfrm>
              <a:off x="222250" y="1533525"/>
              <a:ext cx="228600" cy="228600"/>
            </a:xfrm>
            <a:prstGeom prst="ellipse">
              <a:avLst/>
            </a:prstGeom>
            <a:solidFill>
              <a:schemeClr val="tx1"/>
            </a:solidFill>
            <a:ln w="9525">
              <a:solidFill>
                <a:schemeClr val="hlink"/>
              </a:solidFill>
              <a:round/>
              <a:headEnd/>
              <a:tailEnd/>
            </a:ln>
          </p:spPr>
          <p:txBody>
            <a:bodyPr wrap="none" anchor="ctr"/>
            <a:lstStyle/>
            <a:p>
              <a:pPr eaLnBrk="0" hangingPunct="0"/>
              <a:endParaRPr lang="en-US">
                <a:latin typeface="Times New Roman" pitchFamily="18" charset="0"/>
                <a:cs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strVal val="#ppt_w+.3"/>
                                          </p:val>
                                        </p:tav>
                                        <p:tav tm="100000">
                                          <p:val>
                                            <p:strVal val="#ppt_w"/>
                                          </p:val>
                                        </p:tav>
                                      </p:tavLst>
                                    </p:anim>
                                    <p:anim calcmode="lin" valueType="num">
                                      <p:cBhvr>
                                        <p:cTn id="8" dur="1000" fill="hold"/>
                                        <p:tgtEl>
                                          <p:spTgt spid="25604"/>
                                        </p:tgtEl>
                                        <p:attrNameLst>
                                          <p:attrName>ppt_h</p:attrName>
                                        </p:attrNameLst>
                                      </p:cBhvr>
                                      <p:tavLst>
                                        <p:tav tm="0">
                                          <p:val>
                                            <p:strVal val="#ppt_h"/>
                                          </p:val>
                                        </p:tav>
                                        <p:tav tm="100000">
                                          <p:val>
                                            <p:strVal val="#ppt_h"/>
                                          </p:val>
                                        </p:tav>
                                      </p:tavLst>
                                    </p:anim>
                                    <p:animEffect transition="in" filter="fade">
                                      <p:cBhvr>
                                        <p:cTn id="9"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152400"/>
            <a:ext cx="7467600" cy="1143000"/>
          </a:xfrm>
        </p:spPr>
        <p:txBody>
          <a:bodyPr/>
          <a:lstStyle/>
          <a:p>
            <a:r>
              <a:rPr lang="vi-VN" sz="3200">
                <a:solidFill>
                  <a:srgbClr val="FF0000"/>
                </a:solidFill>
                <a:latin typeface="Times New Roman" pitchFamily="18" charset="0"/>
                <a:cs typeface="Times New Roman" pitchFamily="18" charset="0"/>
              </a:rPr>
              <a:t>Lập kế hoạch phấn đấu trong năm học này:</a:t>
            </a:r>
            <a:endParaRPr lang="en-US" sz="3200">
              <a:solidFill>
                <a:srgbClr val="FF0000"/>
              </a:solidFill>
              <a:latin typeface="Times New Roman" pitchFamily="18" charset="0"/>
              <a:cs typeface="Times New Roman" pitchFamily="18" charset="0"/>
            </a:endParaRPr>
          </a:p>
        </p:txBody>
      </p:sp>
      <p:sp>
        <p:nvSpPr>
          <p:cNvPr id="26627" name="Rectangle 3"/>
          <p:cNvSpPr>
            <a:spLocks noGrp="1" noChangeArrowheads="1"/>
          </p:cNvSpPr>
          <p:nvPr>
            <p:ph type="body" idx="1"/>
          </p:nvPr>
        </p:nvSpPr>
        <p:spPr>
          <a:xfrm>
            <a:off x="838200" y="1371600"/>
            <a:ext cx="7924800" cy="4191000"/>
          </a:xfrm>
        </p:spPr>
        <p:txBody>
          <a:bodyPr/>
          <a:lstStyle/>
          <a:p>
            <a:r>
              <a:rPr lang="vi-VN">
                <a:solidFill>
                  <a:srgbClr val="002060"/>
                </a:solidFill>
                <a:latin typeface="Times New Roman" pitchFamily="18" charset="0"/>
                <a:cs typeface="Times New Roman" pitchFamily="18" charset="0"/>
              </a:rPr>
              <a:t>Mục tiêu phấn đấu của em là gì ?</a:t>
            </a:r>
          </a:p>
          <a:p>
            <a:r>
              <a:rPr lang="vi-VN">
                <a:solidFill>
                  <a:srgbClr val="002060"/>
                </a:solidFill>
                <a:latin typeface="Times New Roman" pitchFamily="18" charset="0"/>
                <a:cs typeface="Times New Roman" pitchFamily="18" charset="0"/>
              </a:rPr>
              <a:t>Những thuận lợi mà em đã có ?</a:t>
            </a:r>
            <a:endParaRPr lang="pt-BR">
              <a:solidFill>
                <a:srgbClr val="002060"/>
              </a:solidFill>
              <a:latin typeface="Times New Roman" pitchFamily="18" charset="0"/>
              <a:cs typeface="Times New Roman" pitchFamily="18" charset="0"/>
            </a:endParaRPr>
          </a:p>
          <a:p>
            <a:r>
              <a:rPr lang="vi-VN">
                <a:solidFill>
                  <a:srgbClr val="002060"/>
                </a:solidFill>
                <a:latin typeface="Times New Roman" pitchFamily="18" charset="0"/>
                <a:cs typeface="Times New Roman" pitchFamily="18" charset="0"/>
              </a:rPr>
              <a:t>Những khó khăn mà em đã gặp ?</a:t>
            </a:r>
          </a:p>
          <a:p>
            <a:r>
              <a:rPr lang="vi-VN">
                <a:solidFill>
                  <a:srgbClr val="002060"/>
                </a:solidFill>
                <a:latin typeface="Times New Roman" pitchFamily="18" charset="0"/>
                <a:cs typeface="Times New Roman" pitchFamily="18" charset="0"/>
              </a:rPr>
              <a:t>Nêu những biện pháp khắc phục khó khăn ?</a:t>
            </a:r>
          </a:p>
          <a:p>
            <a:r>
              <a:rPr lang="vi-VN">
                <a:solidFill>
                  <a:srgbClr val="002060"/>
                </a:solidFill>
                <a:latin typeface="Times New Roman" pitchFamily="18" charset="0"/>
                <a:cs typeface="Times New Roman" pitchFamily="18" charset="0"/>
              </a:rPr>
              <a:t>Những ai sẽ hỗ trợ và giúp đỡ em khi em gặp khó khăn? </a:t>
            </a:r>
            <a:endParaRPr lang="en-US">
              <a:solidFill>
                <a:srgbClr val="002060"/>
              </a:solidFill>
              <a:latin typeface="Times New Roman" pitchFamily="18" charset="0"/>
              <a:cs typeface="Times New Roman" pitchFamily="18" charset="0"/>
            </a:endParaRPr>
          </a:p>
        </p:txBody>
      </p:sp>
      <p:pic>
        <p:nvPicPr>
          <p:cNvPr id="14342"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381000" y="1295400"/>
            <a:ext cx="446088" cy="633413"/>
          </a:xfrm>
          <a:prstGeom prst="rect">
            <a:avLst/>
          </a:prstGeom>
          <a:noFill/>
          <a:ln w="9525">
            <a:noFill/>
            <a:miter lim="800000"/>
            <a:headEnd/>
            <a:tailEnd/>
          </a:ln>
        </p:spPr>
      </p:pic>
      <p:pic>
        <p:nvPicPr>
          <p:cNvPr id="2"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381000" y="1981200"/>
            <a:ext cx="446088" cy="633413"/>
          </a:xfrm>
          <a:prstGeom prst="rect">
            <a:avLst/>
          </a:prstGeom>
          <a:noFill/>
          <a:ln w="9525">
            <a:noFill/>
            <a:miter lim="800000"/>
            <a:headEnd/>
            <a:tailEnd/>
          </a:ln>
        </p:spPr>
      </p:pic>
      <p:pic>
        <p:nvPicPr>
          <p:cNvPr id="3"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381000" y="2590800"/>
            <a:ext cx="446088" cy="633413"/>
          </a:xfrm>
          <a:prstGeom prst="rect">
            <a:avLst/>
          </a:prstGeom>
          <a:noFill/>
          <a:ln w="9525">
            <a:noFill/>
            <a:miter lim="800000"/>
            <a:headEnd/>
            <a:tailEnd/>
          </a:ln>
        </p:spPr>
      </p:pic>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381000" y="3200400"/>
            <a:ext cx="446088" cy="633413"/>
          </a:xfrm>
          <a:prstGeom prst="rect">
            <a:avLst/>
          </a:prstGeom>
          <a:noFill/>
          <a:ln w="9525">
            <a:noFill/>
            <a:miter lim="800000"/>
            <a:headEnd/>
            <a:tailEnd/>
          </a:ln>
        </p:spPr>
      </p:pic>
      <p:pic>
        <p:nvPicPr>
          <p:cNvPr id="26632" name="Picture 8"/>
          <p:cNvPicPr>
            <a:picLocks noChangeAspect="1" noChangeArrowheads="1"/>
          </p:cNvPicPr>
          <p:nvPr/>
        </p:nvPicPr>
        <p:blipFill>
          <a:blip r:embed="rId3"/>
          <a:srcRect/>
          <a:stretch>
            <a:fillRect/>
          </a:stretch>
        </p:blipFill>
        <p:spPr bwMode="auto">
          <a:xfrm>
            <a:off x="6324600" y="4648200"/>
            <a:ext cx="2101850" cy="2209800"/>
          </a:xfrm>
          <a:prstGeom prst="rect">
            <a:avLst/>
          </a:prstGeom>
          <a:noFill/>
          <a:ln w="9525">
            <a:noFill/>
            <a:miter lim="800000"/>
            <a:headEnd/>
            <a:tailEnd/>
          </a:ln>
          <a:effectLst/>
        </p:spPr>
      </p:pic>
      <p:pic>
        <p:nvPicPr>
          <p:cNvPr id="26633" name="Picture 9" descr="nature%20(54)"/>
          <p:cNvPicPr>
            <a:picLocks noChangeAspect="1" noChangeArrowheads="1" noCrop="1"/>
          </p:cNvPicPr>
          <p:nvPr/>
        </p:nvPicPr>
        <p:blipFill>
          <a:blip r:embed="rId4"/>
          <a:srcRect/>
          <a:stretch>
            <a:fillRect/>
          </a:stretch>
        </p:blipFill>
        <p:spPr bwMode="auto">
          <a:xfrm>
            <a:off x="1143000" y="4724400"/>
            <a:ext cx="814388" cy="1533525"/>
          </a:xfrm>
          <a:prstGeom prst="rect">
            <a:avLst/>
          </a:prstGeom>
          <a:noFill/>
          <a:ln w="9525">
            <a:noFill/>
            <a:miter lim="800000"/>
            <a:headEnd/>
            <a:tailEnd/>
          </a:ln>
        </p:spPr>
      </p:pic>
      <p:pic>
        <p:nvPicPr>
          <p:cNvPr id="26634" name="Picture 10" descr="nature%20(54)"/>
          <p:cNvPicPr>
            <a:picLocks noChangeAspect="1" noChangeArrowheads="1" noCrop="1"/>
          </p:cNvPicPr>
          <p:nvPr/>
        </p:nvPicPr>
        <p:blipFill>
          <a:blip r:embed="rId4"/>
          <a:srcRect/>
          <a:stretch>
            <a:fillRect/>
          </a:stretch>
        </p:blipFill>
        <p:spPr bwMode="auto">
          <a:xfrm>
            <a:off x="3276600" y="4724400"/>
            <a:ext cx="814388" cy="1533525"/>
          </a:xfrm>
          <a:prstGeom prst="rect">
            <a:avLst/>
          </a:prstGeom>
          <a:noFill/>
          <a:ln w="9525">
            <a:noFill/>
            <a:miter lim="800000"/>
            <a:headEnd/>
            <a:tailEnd/>
          </a:ln>
        </p:spPr>
      </p:pic>
      <p:pic>
        <p:nvPicPr>
          <p:cNvPr id="26635" name="Picture 11" descr="nature%20(54)"/>
          <p:cNvPicPr>
            <a:picLocks noChangeAspect="1" noChangeArrowheads="1" noCrop="1"/>
          </p:cNvPicPr>
          <p:nvPr/>
        </p:nvPicPr>
        <p:blipFill>
          <a:blip r:embed="rId4"/>
          <a:srcRect/>
          <a:stretch>
            <a:fillRect/>
          </a:stretch>
        </p:blipFill>
        <p:spPr bwMode="auto">
          <a:xfrm>
            <a:off x="2286000" y="4724400"/>
            <a:ext cx="814388" cy="1533525"/>
          </a:xfrm>
          <a:prstGeom prst="rect">
            <a:avLst/>
          </a:prstGeom>
          <a:noFill/>
          <a:ln w="9525">
            <a:noFill/>
            <a:miter lim="800000"/>
            <a:headEnd/>
            <a:tailEnd/>
          </a:ln>
        </p:spPr>
      </p:pic>
      <p:pic>
        <p:nvPicPr>
          <p:cNvPr id="26636" name="Picture 12" descr="nature%20(54)"/>
          <p:cNvPicPr>
            <a:picLocks noChangeAspect="1" noChangeArrowheads="1" noCrop="1"/>
          </p:cNvPicPr>
          <p:nvPr/>
        </p:nvPicPr>
        <p:blipFill>
          <a:blip r:embed="rId4"/>
          <a:srcRect/>
          <a:stretch>
            <a:fillRect/>
          </a:stretch>
        </p:blipFill>
        <p:spPr bwMode="auto">
          <a:xfrm>
            <a:off x="4343400" y="4648200"/>
            <a:ext cx="814388" cy="1533525"/>
          </a:xfrm>
          <a:prstGeom prst="rect">
            <a:avLst/>
          </a:prstGeom>
          <a:noFill/>
          <a:ln w="9525">
            <a:noFill/>
            <a:miter lim="800000"/>
            <a:headEnd/>
            <a:tailEnd/>
          </a:ln>
        </p:spPr>
      </p:pic>
      <p:pic>
        <p:nvPicPr>
          <p:cNvPr id="26637" name="Picture 13" descr="nature%20(54)"/>
          <p:cNvPicPr>
            <a:picLocks noChangeAspect="1" noChangeArrowheads="1" noCrop="1"/>
          </p:cNvPicPr>
          <p:nvPr/>
        </p:nvPicPr>
        <p:blipFill>
          <a:blip r:embed="rId4"/>
          <a:srcRect/>
          <a:stretch>
            <a:fillRect/>
          </a:stretch>
        </p:blipFill>
        <p:spPr bwMode="auto">
          <a:xfrm>
            <a:off x="609600" y="5105400"/>
            <a:ext cx="814388" cy="1533525"/>
          </a:xfrm>
          <a:prstGeom prst="rect">
            <a:avLst/>
          </a:prstGeom>
          <a:noFill/>
          <a:ln w="9525">
            <a:noFill/>
            <a:miter lim="800000"/>
            <a:headEnd/>
            <a:tailEnd/>
          </a:ln>
        </p:spPr>
      </p:pic>
      <p:pic>
        <p:nvPicPr>
          <p:cNvPr id="26638" name="Picture 14" descr="nature%20(54)"/>
          <p:cNvPicPr>
            <a:picLocks noChangeAspect="1" noChangeArrowheads="1" noCrop="1"/>
          </p:cNvPicPr>
          <p:nvPr/>
        </p:nvPicPr>
        <p:blipFill>
          <a:blip r:embed="rId4"/>
          <a:srcRect/>
          <a:stretch>
            <a:fillRect/>
          </a:stretch>
        </p:blipFill>
        <p:spPr bwMode="auto">
          <a:xfrm>
            <a:off x="1752600" y="5324475"/>
            <a:ext cx="814388" cy="1533525"/>
          </a:xfrm>
          <a:prstGeom prst="rect">
            <a:avLst/>
          </a:prstGeom>
          <a:noFill/>
          <a:ln w="9525">
            <a:noFill/>
            <a:miter lim="800000"/>
            <a:headEnd/>
            <a:tailEnd/>
          </a:ln>
        </p:spPr>
      </p:pic>
      <p:pic>
        <p:nvPicPr>
          <p:cNvPr id="26639" name="Picture 15" descr="nature%20(54)"/>
          <p:cNvPicPr>
            <a:picLocks noChangeAspect="1" noChangeArrowheads="1" noCrop="1"/>
          </p:cNvPicPr>
          <p:nvPr/>
        </p:nvPicPr>
        <p:blipFill>
          <a:blip r:embed="rId4"/>
          <a:srcRect/>
          <a:stretch>
            <a:fillRect/>
          </a:stretch>
        </p:blipFill>
        <p:spPr bwMode="auto">
          <a:xfrm>
            <a:off x="2819400" y="5324475"/>
            <a:ext cx="814388" cy="1533525"/>
          </a:xfrm>
          <a:prstGeom prst="rect">
            <a:avLst/>
          </a:prstGeom>
          <a:noFill/>
          <a:ln w="9525">
            <a:noFill/>
            <a:miter lim="800000"/>
            <a:headEnd/>
            <a:tailEnd/>
          </a:ln>
        </p:spPr>
      </p:pic>
      <p:pic>
        <p:nvPicPr>
          <p:cNvPr id="26640" name="Picture 16" descr="nature%20(54)"/>
          <p:cNvPicPr>
            <a:picLocks noChangeAspect="1" noChangeArrowheads="1" noCrop="1"/>
          </p:cNvPicPr>
          <p:nvPr/>
        </p:nvPicPr>
        <p:blipFill>
          <a:blip r:embed="rId4"/>
          <a:srcRect/>
          <a:stretch>
            <a:fillRect/>
          </a:stretch>
        </p:blipFill>
        <p:spPr bwMode="auto">
          <a:xfrm>
            <a:off x="3962400" y="5334000"/>
            <a:ext cx="814388" cy="1524000"/>
          </a:xfrm>
          <a:prstGeom prst="rect">
            <a:avLst/>
          </a:prstGeom>
          <a:noFill/>
          <a:ln w="9525">
            <a:noFill/>
            <a:miter lim="800000"/>
            <a:headEnd/>
            <a:tailEnd/>
          </a:ln>
        </p:spPr>
      </p:pic>
      <p:pic>
        <p:nvPicPr>
          <p:cNvPr id="5" name="Picture 6"/>
          <p:cNvPicPr>
            <a:picLocks noChangeAspect="1" noChangeArrowheads="1"/>
          </p:cNvPicPr>
          <p:nvPr/>
        </p:nvPicPr>
        <p:blipFill>
          <a:blip r:embed="rId2" cstate="print">
            <a:clrChange>
              <a:clrFrom>
                <a:srgbClr val="FFFFFF"/>
              </a:clrFrom>
              <a:clrTo>
                <a:srgbClr val="FFFFFF">
                  <a:alpha val="0"/>
                </a:srgbClr>
              </a:clrTo>
            </a:clrChange>
          </a:blip>
          <a:srcRect r="-5365"/>
          <a:stretch>
            <a:fillRect/>
          </a:stretch>
        </p:blipFill>
        <p:spPr bwMode="auto">
          <a:xfrm>
            <a:off x="381000" y="3786187"/>
            <a:ext cx="446088" cy="633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66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66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p:cTn id="2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66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662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6627">
                                            <p:txEl>
                                              <p:pRg st="2" end="2"/>
                                            </p:txEl>
                                          </p:spTgt>
                                        </p:tgtEl>
                                        <p:attrNameLst>
                                          <p:attrName>style.visibility</p:attrName>
                                        </p:attrNameLst>
                                      </p:cBhvr>
                                      <p:to>
                                        <p:strVal val="visible"/>
                                      </p:to>
                                    </p:set>
                                    <p:anim calcmode="lin" valueType="num">
                                      <p:cBhvr>
                                        <p:cTn id="31"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6627">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662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6627">
                                            <p:txEl>
                                              <p:pRg st="3" end="3"/>
                                            </p:txEl>
                                          </p:spTgt>
                                        </p:tgtEl>
                                        <p:attrNameLst>
                                          <p:attrName>style.visibility</p:attrName>
                                        </p:attrNameLst>
                                      </p:cBhvr>
                                      <p:to>
                                        <p:strVal val="visible"/>
                                      </p:to>
                                    </p:set>
                                    <p:anim calcmode="lin" valueType="num">
                                      <p:cBhvr>
                                        <p:cTn id="39"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6627">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662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26627">
                                            <p:txEl>
                                              <p:pRg st="4" end="4"/>
                                            </p:txEl>
                                          </p:spTgt>
                                        </p:tgtEl>
                                        <p:attrNameLst>
                                          <p:attrName>style.visibility</p:attrName>
                                        </p:attrNameLst>
                                      </p:cBhvr>
                                      <p:to>
                                        <p:strVal val="visible"/>
                                      </p:to>
                                    </p:set>
                                    <p:anim calcmode="lin" valueType="num">
                                      <p:cBhvr>
                                        <p:cTn id="47"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6627">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400" b="1">
                <a:solidFill>
                  <a:srgbClr val="FF0000"/>
                </a:solidFill>
                <a:latin typeface="Times New Roman" pitchFamily="18" charset="0"/>
                <a:cs typeface="Times New Roman" pitchFamily="18" charset="0"/>
              </a:rPr>
              <a:t>Quan sát một số hình ảnh thể hiện là học sinh lớp 5</a:t>
            </a:r>
            <a:endParaRPr lang="en-US" sz="2400" b="1" dirty="0">
              <a:solidFill>
                <a:srgbClr val="FF0000"/>
              </a:solidFill>
              <a:latin typeface="Times New Roman" pitchFamily="18" charset="0"/>
              <a:cs typeface="Times New Roman" pitchFamily="18" charset="0"/>
            </a:endParaRPr>
          </a:p>
        </p:txBody>
      </p:sp>
      <p:sp>
        <p:nvSpPr>
          <p:cNvPr id="27651" name="Rectangle 3"/>
          <p:cNvSpPr>
            <a:spLocks noGrp="1" noChangeArrowheads="1"/>
          </p:cNvSpPr>
          <p:nvPr>
            <p:ph type="body" idx="1"/>
          </p:nvPr>
        </p:nvSpPr>
        <p:spPr/>
        <p:txBody>
          <a:bodyPr/>
          <a:lstStyle/>
          <a:p>
            <a:endParaRPr lang="en-US"/>
          </a:p>
        </p:txBody>
      </p:sp>
      <p:pic>
        <p:nvPicPr>
          <p:cNvPr id="27661" name="Picture 13" descr="natures1%20(12)"/>
          <p:cNvPicPr>
            <a:picLocks noChangeAspect="1" noChangeArrowheads="1" noCrop="1"/>
          </p:cNvPicPr>
          <p:nvPr/>
        </p:nvPicPr>
        <p:blipFill>
          <a:blip r:embed="rId2"/>
          <a:srcRect/>
          <a:stretch>
            <a:fillRect/>
          </a:stretch>
        </p:blipFill>
        <p:spPr bwMode="auto">
          <a:xfrm>
            <a:off x="8535988" y="6392863"/>
            <a:ext cx="608012" cy="465137"/>
          </a:xfrm>
          <a:prstGeom prst="rect">
            <a:avLst/>
          </a:prstGeom>
          <a:noFill/>
          <a:ln w="9525">
            <a:noFill/>
            <a:miter lim="800000"/>
            <a:headEnd/>
            <a:tailEnd/>
          </a:ln>
        </p:spPr>
      </p:pic>
      <p:pic>
        <p:nvPicPr>
          <p:cNvPr id="27662" name="Picture 14" descr="natures1%20(12)"/>
          <p:cNvPicPr>
            <a:picLocks noChangeAspect="1" noChangeArrowheads="1" noCrop="1"/>
          </p:cNvPicPr>
          <p:nvPr/>
        </p:nvPicPr>
        <p:blipFill>
          <a:blip r:embed="rId2"/>
          <a:srcRect/>
          <a:stretch>
            <a:fillRect/>
          </a:stretch>
        </p:blipFill>
        <p:spPr bwMode="auto">
          <a:xfrm>
            <a:off x="0" y="6392863"/>
            <a:ext cx="608013" cy="465137"/>
          </a:xfrm>
          <a:prstGeom prst="rect">
            <a:avLst/>
          </a:prstGeom>
          <a:noFill/>
          <a:ln w="9525">
            <a:noFill/>
            <a:miter lim="800000"/>
            <a:headEnd/>
            <a:tailEnd/>
          </a:ln>
        </p:spPr>
      </p:pic>
      <p:pic>
        <p:nvPicPr>
          <p:cNvPr id="27663" name="Picture 15" descr="hinh bai 1410003"/>
          <p:cNvPicPr>
            <a:picLocks noChangeAspect="1" noChangeArrowheads="1"/>
          </p:cNvPicPr>
          <p:nvPr/>
        </p:nvPicPr>
        <p:blipFill>
          <a:blip r:embed="rId3"/>
          <a:srcRect/>
          <a:stretch>
            <a:fillRect/>
          </a:stretch>
        </p:blipFill>
        <p:spPr bwMode="auto">
          <a:xfrm>
            <a:off x="457200" y="1600200"/>
            <a:ext cx="4191000" cy="4419600"/>
          </a:xfrm>
          <a:prstGeom prst="rect">
            <a:avLst/>
          </a:prstGeom>
          <a:noFill/>
        </p:spPr>
      </p:pic>
      <p:pic>
        <p:nvPicPr>
          <p:cNvPr id="27664" name="Picture 16" descr="hinh bai 1410004"/>
          <p:cNvPicPr>
            <a:picLocks noChangeAspect="1" noChangeArrowheads="1"/>
          </p:cNvPicPr>
          <p:nvPr/>
        </p:nvPicPr>
        <p:blipFill>
          <a:blip r:embed="rId4"/>
          <a:srcRect/>
          <a:stretch>
            <a:fillRect/>
          </a:stretch>
        </p:blipFill>
        <p:spPr bwMode="auto">
          <a:xfrm>
            <a:off x="4648200" y="1600200"/>
            <a:ext cx="3962400" cy="4343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27651">
                                            <p:txEl>
                                              <p:pRg st="0" end="0"/>
                                            </p:txEl>
                                          </p:spTgt>
                                        </p:tgtEl>
                                        <p:attrNameLst>
                                          <p:attrName>style.visibility</p:attrName>
                                        </p:attrNameLst>
                                      </p:cBhvr>
                                      <p:to>
                                        <p:strVal val="visible"/>
                                      </p:to>
                                    </p:set>
                                    <p:anim calcmode="lin" valueType="num">
                                      <p:cBhvr>
                                        <p:cTn id="15"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765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765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7663"/>
                                        </p:tgtEl>
                                        <p:attrNameLst>
                                          <p:attrName>style.visibility</p:attrName>
                                        </p:attrNameLst>
                                      </p:cBhvr>
                                      <p:to>
                                        <p:strVal val="visible"/>
                                      </p:to>
                                    </p:set>
                                    <p:animEffect transition="in" filter="wedge">
                                      <p:cBhvr>
                                        <p:cTn id="23" dur="2000"/>
                                        <p:tgtEl>
                                          <p:spTgt spid="27663"/>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27664"/>
                                        </p:tgtEl>
                                        <p:attrNameLst>
                                          <p:attrName>style.visibility</p:attrName>
                                        </p:attrNameLst>
                                      </p:cBhvr>
                                      <p:to>
                                        <p:strVal val="visible"/>
                                      </p:to>
                                    </p:set>
                                    <p:animEffect transition="in" filter="wedge">
                                      <p:cBhvr>
                                        <p:cTn id="28" dur="20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838200" y="1676400"/>
            <a:ext cx="7620000" cy="4343400"/>
          </a:xfrm>
        </p:spPr>
        <p:txBody>
          <a:bodyPr/>
          <a:lstStyle/>
          <a:p>
            <a:pPr marL="0" indent="0" algn="just">
              <a:buNone/>
            </a:pPr>
            <a:r>
              <a:rPr lang="en-US" b="1" smtClean="0">
                <a:solidFill>
                  <a:srgbClr val="FF0000"/>
                </a:solidFill>
                <a:latin typeface="Times New Roman" pitchFamily="18" charset="0"/>
                <a:cs typeface="Times New Roman" pitchFamily="18" charset="0"/>
              </a:rPr>
              <a:t>     Ghi </a:t>
            </a:r>
            <a:r>
              <a:rPr lang="en-US" b="1">
                <a:solidFill>
                  <a:srgbClr val="FF0000"/>
                </a:solidFill>
                <a:latin typeface="Times New Roman" pitchFamily="18" charset="0"/>
                <a:cs typeface="Times New Roman" pitchFamily="18" charset="0"/>
              </a:rPr>
              <a:t>nhớ:</a:t>
            </a:r>
            <a:endParaRPr lang="en-US">
              <a:solidFill>
                <a:srgbClr val="FF0000"/>
              </a:solidFill>
              <a:latin typeface="Times New Roman" pitchFamily="18" charset="0"/>
              <a:cs typeface="Times New Roman" pitchFamily="18" charset="0"/>
            </a:endParaRPr>
          </a:p>
          <a:p>
            <a:pPr marL="0" indent="0" algn="just">
              <a:buNone/>
            </a:pPr>
            <a:r>
              <a:rPr lang="vi-VN">
                <a:solidFill>
                  <a:srgbClr val="002060"/>
                </a:solidFill>
                <a:latin typeface="Times New Roman" pitchFamily="18" charset="0"/>
                <a:cs typeface="Times New Roman" pitchFamily="18" charset="0"/>
              </a:rPr>
              <a:t> </a:t>
            </a:r>
            <a:r>
              <a:rPr lang="vi-VN" smtClean="0">
                <a:solidFill>
                  <a:srgbClr val="002060"/>
                </a:solidFill>
                <a:latin typeface="Times New Roman" pitchFamily="18" charset="0"/>
                <a:cs typeface="Times New Roman" pitchFamily="18" charset="0"/>
              </a:rPr>
              <a:t>    Năm </a:t>
            </a:r>
            <a:r>
              <a:rPr lang="vi-VN">
                <a:solidFill>
                  <a:srgbClr val="002060"/>
                </a:solidFill>
                <a:latin typeface="Times New Roman" pitchFamily="18" charset="0"/>
                <a:cs typeface="Times New Roman" pitchFamily="18" charset="0"/>
              </a:rPr>
              <a:t>nay em đã lên lớp 5</a:t>
            </a:r>
            <a:r>
              <a:rPr lang="vi-VN" smtClean="0">
                <a:solidFill>
                  <a:srgbClr val="002060"/>
                </a:solidFill>
                <a:latin typeface="Times New Roman" pitchFamily="18" charset="0"/>
                <a:cs typeface="Times New Roman" pitchFamily="18" charset="0"/>
              </a:rPr>
              <a:t>, lớp </a:t>
            </a:r>
            <a:r>
              <a:rPr lang="vi-VN">
                <a:solidFill>
                  <a:srgbClr val="002060"/>
                </a:solidFill>
                <a:latin typeface="Times New Roman" pitchFamily="18" charset="0"/>
                <a:cs typeface="Times New Roman" pitchFamily="18" charset="0"/>
              </a:rPr>
              <a:t>lớn nhất trường</a:t>
            </a:r>
            <a:r>
              <a:rPr lang="vi-VN" smtClean="0">
                <a:solidFill>
                  <a:srgbClr val="002060"/>
                </a:solidFill>
                <a:latin typeface="Times New Roman" pitchFamily="18" charset="0"/>
                <a:cs typeface="Times New Roman" pitchFamily="18" charset="0"/>
              </a:rPr>
              <a:t>. Em </a:t>
            </a:r>
            <a:r>
              <a:rPr lang="vi-VN">
                <a:solidFill>
                  <a:srgbClr val="002060"/>
                </a:solidFill>
                <a:latin typeface="Times New Roman" pitchFamily="18" charset="0"/>
                <a:cs typeface="Times New Roman" pitchFamily="18" charset="0"/>
              </a:rPr>
              <a:t>rất vui và tự hào</a:t>
            </a:r>
            <a:r>
              <a:rPr lang="vi-VN" smtClean="0">
                <a:solidFill>
                  <a:srgbClr val="002060"/>
                </a:solidFill>
                <a:latin typeface="Times New Roman" pitchFamily="18" charset="0"/>
                <a:cs typeface="Times New Roman" pitchFamily="18" charset="0"/>
              </a:rPr>
              <a:t>. Em </a:t>
            </a:r>
            <a:r>
              <a:rPr lang="vi-VN">
                <a:solidFill>
                  <a:srgbClr val="002060"/>
                </a:solidFill>
                <a:latin typeface="Times New Roman" pitchFamily="18" charset="0"/>
                <a:cs typeface="Times New Roman" pitchFamily="18" charset="0"/>
              </a:rPr>
              <a:t>sẽ cố gắng chăn ngoan</a:t>
            </a:r>
            <a:r>
              <a:rPr lang="vi-VN" smtClean="0">
                <a:solidFill>
                  <a:srgbClr val="002060"/>
                </a:solidFill>
                <a:latin typeface="Times New Roman" pitchFamily="18" charset="0"/>
                <a:cs typeface="Times New Roman" pitchFamily="18" charset="0"/>
              </a:rPr>
              <a:t>, học </a:t>
            </a:r>
            <a:r>
              <a:rPr lang="vi-VN">
                <a:solidFill>
                  <a:srgbClr val="002060"/>
                </a:solidFill>
                <a:latin typeface="Times New Roman" pitchFamily="18" charset="0"/>
                <a:cs typeface="Times New Roman" pitchFamily="18" charset="0"/>
              </a:rPr>
              <a:t>giỏi để xứng đáng là học sinh lớp </a:t>
            </a:r>
            <a:r>
              <a:rPr lang="vi-VN" smtClean="0">
                <a:solidFill>
                  <a:srgbClr val="002060"/>
                </a:solidFill>
                <a:latin typeface="Times New Roman" pitchFamily="18" charset="0"/>
                <a:cs typeface="Times New Roman" pitchFamily="18" charset="0"/>
              </a:rPr>
              <a:t>5.</a:t>
            </a:r>
            <a:endParaRPr lang="vi-VN">
              <a:solidFill>
                <a:srgbClr val="002060"/>
              </a:solidFill>
              <a:latin typeface="Times New Roman" pitchFamily="18" charset="0"/>
              <a:cs typeface="Times New Roman" pitchFamily="18" charset="0"/>
            </a:endParaRPr>
          </a:p>
          <a:p>
            <a:pPr>
              <a:buFontTx/>
              <a:buNone/>
            </a:pPr>
            <a:endParaRPr lang="fr-FR" sz="3600" b="1" dirty="0">
              <a:solidFill>
                <a:srgbClr val="002060"/>
              </a:solidFill>
              <a:latin typeface="Times New Roman" pitchFamily="18" charset="0"/>
              <a:cs typeface="Times New Roman" pitchFamily="18" charset="0"/>
            </a:endParaRPr>
          </a:p>
          <a:p>
            <a:pPr algn="ctr">
              <a:buFontTx/>
              <a:buNone/>
            </a:pPr>
            <a:r>
              <a:rPr lang="pt-BR" b="1" dirty="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p:txBody>
      </p:sp>
      <p:pic>
        <p:nvPicPr>
          <p:cNvPr id="28676" name="Picture 4" descr="wpe5"/>
          <p:cNvPicPr>
            <a:picLocks noChangeAspect="1" noChangeArrowheads="1"/>
          </p:cNvPicPr>
          <p:nvPr/>
        </p:nvPicPr>
        <p:blipFill>
          <a:blip r:embed="rId2" cstate="print"/>
          <a:srcRect/>
          <a:stretch>
            <a:fillRect/>
          </a:stretch>
        </p:blipFill>
        <p:spPr bwMode="auto">
          <a:xfrm>
            <a:off x="152400" y="6257925"/>
            <a:ext cx="525463" cy="533400"/>
          </a:xfrm>
          <a:prstGeom prst="rect">
            <a:avLst/>
          </a:prstGeom>
          <a:noFill/>
          <a:ln w="9525">
            <a:noFill/>
            <a:miter lim="800000"/>
            <a:headEnd/>
            <a:tailEnd/>
          </a:ln>
        </p:spPr>
      </p:pic>
      <p:pic>
        <p:nvPicPr>
          <p:cNvPr id="28677" name="Picture 5" descr="wpe5"/>
          <p:cNvPicPr>
            <a:picLocks noChangeAspect="1" noChangeArrowheads="1"/>
          </p:cNvPicPr>
          <p:nvPr/>
        </p:nvPicPr>
        <p:blipFill>
          <a:blip r:embed="rId2" cstate="print"/>
          <a:srcRect/>
          <a:stretch>
            <a:fillRect/>
          </a:stretch>
        </p:blipFill>
        <p:spPr bwMode="auto">
          <a:xfrm>
            <a:off x="5715000" y="6257925"/>
            <a:ext cx="525463" cy="533400"/>
          </a:xfrm>
          <a:prstGeom prst="rect">
            <a:avLst/>
          </a:prstGeom>
          <a:noFill/>
          <a:ln w="9525">
            <a:noFill/>
            <a:miter lim="800000"/>
            <a:headEnd/>
            <a:tailEnd/>
          </a:ln>
        </p:spPr>
      </p:pic>
      <p:pic>
        <p:nvPicPr>
          <p:cNvPr id="28678" name="Picture 6" descr="wpe5"/>
          <p:cNvPicPr>
            <a:picLocks noChangeAspect="1" noChangeArrowheads="1"/>
          </p:cNvPicPr>
          <p:nvPr/>
        </p:nvPicPr>
        <p:blipFill>
          <a:blip r:embed="rId2" cstate="print"/>
          <a:srcRect/>
          <a:stretch>
            <a:fillRect/>
          </a:stretch>
        </p:blipFill>
        <p:spPr bwMode="auto">
          <a:xfrm>
            <a:off x="4724400" y="6257925"/>
            <a:ext cx="525463" cy="533400"/>
          </a:xfrm>
          <a:prstGeom prst="rect">
            <a:avLst/>
          </a:prstGeom>
          <a:noFill/>
          <a:ln w="9525">
            <a:noFill/>
            <a:miter lim="800000"/>
            <a:headEnd/>
            <a:tailEnd/>
          </a:ln>
        </p:spPr>
      </p:pic>
      <p:pic>
        <p:nvPicPr>
          <p:cNvPr id="28679" name="Picture 7" descr="wpe5"/>
          <p:cNvPicPr>
            <a:picLocks noChangeAspect="1" noChangeArrowheads="1"/>
          </p:cNvPicPr>
          <p:nvPr/>
        </p:nvPicPr>
        <p:blipFill>
          <a:blip r:embed="rId2" cstate="print"/>
          <a:srcRect/>
          <a:stretch>
            <a:fillRect/>
          </a:stretch>
        </p:blipFill>
        <p:spPr bwMode="auto">
          <a:xfrm>
            <a:off x="3733800" y="6257925"/>
            <a:ext cx="525463" cy="533400"/>
          </a:xfrm>
          <a:prstGeom prst="rect">
            <a:avLst/>
          </a:prstGeom>
          <a:noFill/>
          <a:ln w="9525">
            <a:noFill/>
            <a:miter lim="800000"/>
            <a:headEnd/>
            <a:tailEnd/>
          </a:ln>
        </p:spPr>
      </p:pic>
      <p:pic>
        <p:nvPicPr>
          <p:cNvPr id="28680" name="Picture 8" descr="wpe5"/>
          <p:cNvPicPr>
            <a:picLocks noChangeAspect="1" noChangeArrowheads="1"/>
          </p:cNvPicPr>
          <p:nvPr/>
        </p:nvPicPr>
        <p:blipFill>
          <a:blip r:embed="rId2" cstate="print"/>
          <a:srcRect/>
          <a:stretch>
            <a:fillRect/>
          </a:stretch>
        </p:blipFill>
        <p:spPr bwMode="auto">
          <a:xfrm>
            <a:off x="1066800" y="6257925"/>
            <a:ext cx="525463" cy="533400"/>
          </a:xfrm>
          <a:prstGeom prst="rect">
            <a:avLst/>
          </a:prstGeom>
          <a:noFill/>
          <a:ln w="9525">
            <a:noFill/>
            <a:miter lim="800000"/>
            <a:headEnd/>
            <a:tailEnd/>
          </a:ln>
        </p:spPr>
      </p:pic>
      <p:pic>
        <p:nvPicPr>
          <p:cNvPr id="28681" name="Picture 9" descr="wpe5"/>
          <p:cNvPicPr>
            <a:picLocks noChangeAspect="1" noChangeArrowheads="1"/>
          </p:cNvPicPr>
          <p:nvPr/>
        </p:nvPicPr>
        <p:blipFill>
          <a:blip r:embed="rId2" cstate="print"/>
          <a:srcRect/>
          <a:stretch>
            <a:fillRect/>
          </a:stretch>
        </p:blipFill>
        <p:spPr bwMode="auto">
          <a:xfrm>
            <a:off x="1905000" y="6257925"/>
            <a:ext cx="525463" cy="533400"/>
          </a:xfrm>
          <a:prstGeom prst="rect">
            <a:avLst/>
          </a:prstGeom>
          <a:noFill/>
          <a:ln w="9525">
            <a:noFill/>
            <a:miter lim="800000"/>
            <a:headEnd/>
            <a:tailEnd/>
          </a:ln>
        </p:spPr>
      </p:pic>
      <p:pic>
        <p:nvPicPr>
          <p:cNvPr id="28682" name="Picture 10" descr="wpe5"/>
          <p:cNvPicPr>
            <a:picLocks noChangeAspect="1" noChangeArrowheads="1"/>
          </p:cNvPicPr>
          <p:nvPr/>
        </p:nvPicPr>
        <p:blipFill>
          <a:blip r:embed="rId2" cstate="print"/>
          <a:srcRect/>
          <a:stretch>
            <a:fillRect/>
          </a:stretch>
        </p:blipFill>
        <p:spPr bwMode="auto">
          <a:xfrm>
            <a:off x="2819400" y="6257925"/>
            <a:ext cx="525463" cy="533400"/>
          </a:xfrm>
          <a:prstGeom prst="rect">
            <a:avLst/>
          </a:prstGeom>
          <a:noFill/>
          <a:ln w="9525">
            <a:noFill/>
            <a:miter lim="800000"/>
            <a:headEnd/>
            <a:tailEnd/>
          </a:ln>
        </p:spPr>
      </p:pic>
      <p:pic>
        <p:nvPicPr>
          <p:cNvPr id="28683" name="Picture 11" descr="wpe5"/>
          <p:cNvPicPr>
            <a:picLocks noChangeAspect="1" noChangeArrowheads="1"/>
          </p:cNvPicPr>
          <p:nvPr/>
        </p:nvPicPr>
        <p:blipFill>
          <a:blip r:embed="rId3" cstate="print"/>
          <a:srcRect/>
          <a:stretch>
            <a:fillRect/>
          </a:stretch>
        </p:blipFill>
        <p:spPr bwMode="auto">
          <a:xfrm>
            <a:off x="160338" y="0"/>
            <a:ext cx="449262" cy="457200"/>
          </a:xfrm>
          <a:prstGeom prst="rect">
            <a:avLst/>
          </a:prstGeom>
          <a:noFill/>
          <a:ln w="9525">
            <a:noFill/>
            <a:miter lim="800000"/>
            <a:headEnd/>
            <a:tailEnd/>
          </a:ln>
        </p:spPr>
      </p:pic>
      <p:pic>
        <p:nvPicPr>
          <p:cNvPr id="28684" name="Picture 12" descr="wpe5"/>
          <p:cNvPicPr>
            <a:picLocks noChangeAspect="1" noChangeArrowheads="1"/>
          </p:cNvPicPr>
          <p:nvPr/>
        </p:nvPicPr>
        <p:blipFill>
          <a:blip r:embed="rId3" cstate="print"/>
          <a:srcRect/>
          <a:stretch>
            <a:fillRect/>
          </a:stretch>
        </p:blipFill>
        <p:spPr bwMode="auto">
          <a:xfrm>
            <a:off x="5214938" y="0"/>
            <a:ext cx="449262" cy="457200"/>
          </a:xfrm>
          <a:prstGeom prst="rect">
            <a:avLst/>
          </a:prstGeom>
          <a:noFill/>
          <a:ln w="9525">
            <a:noFill/>
            <a:miter lim="800000"/>
            <a:headEnd/>
            <a:tailEnd/>
          </a:ln>
        </p:spPr>
      </p:pic>
      <p:pic>
        <p:nvPicPr>
          <p:cNvPr id="28685" name="Picture 13" descr="wpe5"/>
          <p:cNvPicPr>
            <a:picLocks noChangeAspect="1" noChangeArrowheads="1"/>
          </p:cNvPicPr>
          <p:nvPr/>
        </p:nvPicPr>
        <p:blipFill>
          <a:blip r:embed="rId3" cstate="print"/>
          <a:srcRect/>
          <a:stretch>
            <a:fillRect/>
          </a:stretch>
        </p:blipFill>
        <p:spPr bwMode="auto">
          <a:xfrm>
            <a:off x="4362450" y="0"/>
            <a:ext cx="449263" cy="457200"/>
          </a:xfrm>
          <a:prstGeom prst="rect">
            <a:avLst/>
          </a:prstGeom>
          <a:noFill/>
          <a:ln w="9525">
            <a:noFill/>
            <a:miter lim="800000"/>
            <a:headEnd/>
            <a:tailEnd/>
          </a:ln>
        </p:spPr>
      </p:pic>
      <p:pic>
        <p:nvPicPr>
          <p:cNvPr id="28686" name="Picture 14" descr="wpe5"/>
          <p:cNvPicPr>
            <a:picLocks noChangeAspect="1" noChangeArrowheads="1"/>
          </p:cNvPicPr>
          <p:nvPr/>
        </p:nvPicPr>
        <p:blipFill>
          <a:blip r:embed="rId3" cstate="print"/>
          <a:srcRect/>
          <a:stretch>
            <a:fillRect/>
          </a:stretch>
        </p:blipFill>
        <p:spPr bwMode="auto">
          <a:xfrm>
            <a:off x="3509963" y="0"/>
            <a:ext cx="449262" cy="457200"/>
          </a:xfrm>
          <a:prstGeom prst="rect">
            <a:avLst/>
          </a:prstGeom>
          <a:noFill/>
          <a:ln w="9525">
            <a:noFill/>
            <a:miter lim="800000"/>
            <a:headEnd/>
            <a:tailEnd/>
          </a:ln>
        </p:spPr>
      </p:pic>
      <p:pic>
        <p:nvPicPr>
          <p:cNvPr id="28687" name="Picture 15" descr="wpe5"/>
          <p:cNvPicPr>
            <a:picLocks noChangeAspect="1" noChangeArrowheads="1"/>
          </p:cNvPicPr>
          <p:nvPr/>
        </p:nvPicPr>
        <p:blipFill>
          <a:blip r:embed="rId3" cstate="print"/>
          <a:srcRect/>
          <a:stretch>
            <a:fillRect/>
          </a:stretch>
        </p:blipFill>
        <p:spPr bwMode="auto">
          <a:xfrm>
            <a:off x="914400" y="0"/>
            <a:ext cx="449263" cy="457200"/>
          </a:xfrm>
          <a:prstGeom prst="rect">
            <a:avLst/>
          </a:prstGeom>
          <a:noFill/>
          <a:ln w="9525">
            <a:noFill/>
            <a:miter lim="800000"/>
            <a:headEnd/>
            <a:tailEnd/>
          </a:ln>
        </p:spPr>
      </p:pic>
      <p:pic>
        <p:nvPicPr>
          <p:cNvPr id="28688" name="Picture 16" descr="wpe5"/>
          <p:cNvPicPr>
            <a:picLocks noChangeAspect="1" noChangeArrowheads="1"/>
          </p:cNvPicPr>
          <p:nvPr/>
        </p:nvPicPr>
        <p:blipFill>
          <a:blip r:embed="rId3" cstate="print"/>
          <a:srcRect/>
          <a:stretch>
            <a:fillRect/>
          </a:stretch>
        </p:blipFill>
        <p:spPr bwMode="auto">
          <a:xfrm>
            <a:off x="1752600" y="0"/>
            <a:ext cx="449263" cy="457200"/>
          </a:xfrm>
          <a:prstGeom prst="rect">
            <a:avLst/>
          </a:prstGeom>
          <a:noFill/>
          <a:ln w="9525">
            <a:noFill/>
            <a:miter lim="800000"/>
            <a:headEnd/>
            <a:tailEnd/>
          </a:ln>
        </p:spPr>
      </p:pic>
      <p:pic>
        <p:nvPicPr>
          <p:cNvPr id="28689" name="Picture 17" descr="wpe5"/>
          <p:cNvPicPr>
            <a:picLocks noChangeAspect="1" noChangeArrowheads="1"/>
          </p:cNvPicPr>
          <p:nvPr/>
        </p:nvPicPr>
        <p:blipFill>
          <a:blip r:embed="rId3" cstate="print"/>
          <a:srcRect/>
          <a:stretch>
            <a:fillRect/>
          </a:stretch>
        </p:blipFill>
        <p:spPr bwMode="auto">
          <a:xfrm>
            <a:off x="2667000" y="0"/>
            <a:ext cx="449263" cy="457200"/>
          </a:xfrm>
          <a:prstGeom prst="rect">
            <a:avLst/>
          </a:prstGeom>
          <a:noFill/>
          <a:ln w="9525">
            <a:noFill/>
            <a:miter lim="800000"/>
            <a:headEnd/>
            <a:tailEnd/>
          </a:ln>
        </p:spPr>
      </p:pic>
      <p:pic>
        <p:nvPicPr>
          <p:cNvPr id="28690" name="Picture 18" descr="wpe5"/>
          <p:cNvPicPr>
            <a:picLocks noChangeAspect="1" noChangeArrowheads="1"/>
          </p:cNvPicPr>
          <p:nvPr/>
        </p:nvPicPr>
        <p:blipFill>
          <a:blip r:embed="rId3" cstate="print"/>
          <a:srcRect/>
          <a:stretch>
            <a:fillRect/>
          </a:stretch>
        </p:blipFill>
        <p:spPr bwMode="auto">
          <a:xfrm rot="15283504">
            <a:off x="156369" y="1223169"/>
            <a:ext cx="449262" cy="457200"/>
          </a:xfrm>
          <a:prstGeom prst="rect">
            <a:avLst/>
          </a:prstGeom>
          <a:noFill/>
          <a:ln w="9525">
            <a:noFill/>
            <a:miter lim="800000"/>
            <a:headEnd/>
            <a:tailEnd/>
          </a:ln>
        </p:spPr>
      </p:pic>
      <p:pic>
        <p:nvPicPr>
          <p:cNvPr id="28691" name="Picture 19" descr="wpe5"/>
          <p:cNvPicPr>
            <a:picLocks noChangeAspect="1" noChangeArrowheads="1"/>
          </p:cNvPicPr>
          <p:nvPr/>
        </p:nvPicPr>
        <p:blipFill>
          <a:blip r:embed="rId3" cstate="print"/>
          <a:srcRect/>
          <a:stretch>
            <a:fillRect/>
          </a:stretch>
        </p:blipFill>
        <p:spPr bwMode="auto">
          <a:xfrm rot="15283504">
            <a:off x="189706" y="5177632"/>
            <a:ext cx="449263" cy="457200"/>
          </a:xfrm>
          <a:prstGeom prst="rect">
            <a:avLst/>
          </a:prstGeom>
          <a:noFill/>
          <a:ln w="9525">
            <a:noFill/>
            <a:miter lim="800000"/>
            <a:headEnd/>
            <a:tailEnd/>
          </a:ln>
        </p:spPr>
      </p:pic>
      <p:pic>
        <p:nvPicPr>
          <p:cNvPr id="28692" name="Picture 20" descr="wpe5"/>
          <p:cNvPicPr>
            <a:picLocks noChangeAspect="1" noChangeArrowheads="1"/>
          </p:cNvPicPr>
          <p:nvPr/>
        </p:nvPicPr>
        <p:blipFill>
          <a:blip r:embed="rId3" cstate="print"/>
          <a:srcRect/>
          <a:stretch>
            <a:fillRect/>
          </a:stretch>
        </p:blipFill>
        <p:spPr bwMode="auto">
          <a:xfrm rot="15283504">
            <a:off x="156368" y="4568032"/>
            <a:ext cx="449263" cy="457200"/>
          </a:xfrm>
          <a:prstGeom prst="rect">
            <a:avLst/>
          </a:prstGeom>
          <a:noFill/>
          <a:ln w="9525">
            <a:noFill/>
            <a:miter lim="800000"/>
            <a:headEnd/>
            <a:tailEnd/>
          </a:ln>
        </p:spPr>
      </p:pic>
      <p:pic>
        <p:nvPicPr>
          <p:cNvPr id="28693" name="Picture 21" descr="wpe5"/>
          <p:cNvPicPr>
            <a:picLocks noChangeAspect="1" noChangeArrowheads="1"/>
          </p:cNvPicPr>
          <p:nvPr/>
        </p:nvPicPr>
        <p:blipFill>
          <a:blip r:embed="rId3" cstate="print"/>
          <a:srcRect/>
          <a:stretch>
            <a:fillRect/>
          </a:stretch>
        </p:blipFill>
        <p:spPr bwMode="auto">
          <a:xfrm rot="15283504">
            <a:off x="156368" y="3882232"/>
            <a:ext cx="449263" cy="457200"/>
          </a:xfrm>
          <a:prstGeom prst="rect">
            <a:avLst/>
          </a:prstGeom>
          <a:noFill/>
          <a:ln w="9525">
            <a:noFill/>
            <a:miter lim="800000"/>
            <a:headEnd/>
            <a:tailEnd/>
          </a:ln>
        </p:spPr>
      </p:pic>
      <p:pic>
        <p:nvPicPr>
          <p:cNvPr id="28694" name="Picture 22" descr="wpe5"/>
          <p:cNvPicPr>
            <a:picLocks noChangeAspect="1" noChangeArrowheads="1"/>
          </p:cNvPicPr>
          <p:nvPr/>
        </p:nvPicPr>
        <p:blipFill>
          <a:blip r:embed="rId3" cstate="print"/>
          <a:srcRect/>
          <a:stretch>
            <a:fillRect/>
          </a:stretch>
        </p:blipFill>
        <p:spPr bwMode="auto">
          <a:xfrm rot="15283504">
            <a:off x="156369" y="1908969"/>
            <a:ext cx="449262" cy="457200"/>
          </a:xfrm>
          <a:prstGeom prst="rect">
            <a:avLst/>
          </a:prstGeom>
          <a:noFill/>
          <a:ln w="9525">
            <a:noFill/>
            <a:miter lim="800000"/>
            <a:headEnd/>
            <a:tailEnd/>
          </a:ln>
        </p:spPr>
      </p:pic>
      <p:pic>
        <p:nvPicPr>
          <p:cNvPr id="28695" name="Picture 23" descr="wpe5"/>
          <p:cNvPicPr>
            <a:picLocks noChangeAspect="1" noChangeArrowheads="1"/>
          </p:cNvPicPr>
          <p:nvPr/>
        </p:nvPicPr>
        <p:blipFill>
          <a:blip r:embed="rId3" cstate="print"/>
          <a:srcRect/>
          <a:stretch>
            <a:fillRect/>
          </a:stretch>
        </p:blipFill>
        <p:spPr bwMode="auto">
          <a:xfrm rot="15283504">
            <a:off x="156368" y="2586832"/>
            <a:ext cx="449263" cy="457200"/>
          </a:xfrm>
          <a:prstGeom prst="rect">
            <a:avLst/>
          </a:prstGeom>
          <a:noFill/>
          <a:ln w="9525">
            <a:noFill/>
            <a:miter lim="800000"/>
            <a:headEnd/>
            <a:tailEnd/>
          </a:ln>
        </p:spPr>
      </p:pic>
      <p:pic>
        <p:nvPicPr>
          <p:cNvPr id="28696" name="Picture 24" descr="wpe5"/>
          <p:cNvPicPr>
            <a:picLocks noChangeAspect="1" noChangeArrowheads="1"/>
          </p:cNvPicPr>
          <p:nvPr/>
        </p:nvPicPr>
        <p:blipFill>
          <a:blip r:embed="rId3" cstate="print"/>
          <a:srcRect/>
          <a:stretch>
            <a:fillRect/>
          </a:stretch>
        </p:blipFill>
        <p:spPr bwMode="auto">
          <a:xfrm rot="15283504">
            <a:off x="156368" y="3196432"/>
            <a:ext cx="449263" cy="457200"/>
          </a:xfrm>
          <a:prstGeom prst="rect">
            <a:avLst/>
          </a:prstGeom>
          <a:noFill/>
          <a:ln w="9525">
            <a:noFill/>
            <a:miter lim="800000"/>
            <a:headEnd/>
            <a:tailEnd/>
          </a:ln>
        </p:spPr>
      </p:pic>
      <p:pic>
        <p:nvPicPr>
          <p:cNvPr id="28697" name="Picture 25" descr="wpe5"/>
          <p:cNvPicPr>
            <a:picLocks noChangeAspect="1" noChangeArrowheads="1"/>
          </p:cNvPicPr>
          <p:nvPr/>
        </p:nvPicPr>
        <p:blipFill>
          <a:blip r:embed="rId2" cstate="print"/>
          <a:srcRect/>
          <a:stretch>
            <a:fillRect/>
          </a:stretch>
        </p:blipFill>
        <p:spPr bwMode="auto">
          <a:xfrm>
            <a:off x="157163" y="5715000"/>
            <a:ext cx="525462" cy="533400"/>
          </a:xfrm>
          <a:prstGeom prst="rect">
            <a:avLst/>
          </a:prstGeom>
          <a:noFill/>
          <a:ln w="9525">
            <a:noFill/>
            <a:miter lim="800000"/>
            <a:headEnd/>
            <a:tailEnd/>
          </a:ln>
        </p:spPr>
      </p:pic>
      <p:pic>
        <p:nvPicPr>
          <p:cNvPr id="28698" name="Picture 26" descr="wpe5"/>
          <p:cNvPicPr>
            <a:picLocks noChangeAspect="1" noChangeArrowheads="1"/>
          </p:cNvPicPr>
          <p:nvPr/>
        </p:nvPicPr>
        <p:blipFill>
          <a:blip r:embed="rId3" cstate="print"/>
          <a:srcRect/>
          <a:stretch>
            <a:fillRect/>
          </a:stretch>
        </p:blipFill>
        <p:spPr bwMode="auto">
          <a:xfrm>
            <a:off x="228600" y="533400"/>
            <a:ext cx="449263" cy="457200"/>
          </a:xfrm>
          <a:prstGeom prst="rect">
            <a:avLst/>
          </a:prstGeom>
          <a:noFill/>
          <a:ln w="9525">
            <a:noFill/>
            <a:miter lim="800000"/>
            <a:headEnd/>
            <a:tailEnd/>
          </a:ln>
        </p:spPr>
      </p:pic>
      <p:pic>
        <p:nvPicPr>
          <p:cNvPr id="28699" name="Picture 27" descr="wpe5"/>
          <p:cNvPicPr>
            <a:picLocks noChangeAspect="1" noChangeArrowheads="1"/>
          </p:cNvPicPr>
          <p:nvPr/>
        </p:nvPicPr>
        <p:blipFill>
          <a:blip r:embed="rId3" cstate="print"/>
          <a:srcRect/>
          <a:stretch>
            <a:fillRect/>
          </a:stretch>
        </p:blipFill>
        <p:spPr bwMode="auto">
          <a:xfrm>
            <a:off x="8621713" y="0"/>
            <a:ext cx="449262" cy="457200"/>
          </a:xfrm>
          <a:prstGeom prst="rect">
            <a:avLst/>
          </a:prstGeom>
          <a:noFill/>
          <a:ln w="9525">
            <a:noFill/>
            <a:miter lim="800000"/>
            <a:headEnd/>
            <a:tailEnd/>
          </a:ln>
        </p:spPr>
      </p:pic>
      <p:pic>
        <p:nvPicPr>
          <p:cNvPr id="28700" name="Picture 28" descr="wpe5"/>
          <p:cNvPicPr>
            <a:picLocks noChangeAspect="1" noChangeArrowheads="1"/>
          </p:cNvPicPr>
          <p:nvPr/>
        </p:nvPicPr>
        <p:blipFill>
          <a:blip r:embed="rId3" cstate="print"/>
          <a:srcRect/>
          <a:stretch>
            <a:fillRect/>
          </a:stretch>
        </p:blipFill>
        <p:spPr bwMode="auto">
          <a:xfrm rot="15283504">
            <a:off x="8617744" y="1223169"/>
            <a:ext cx="449262" cy="457200"/>
          </a:xfrm>
          <a:prstGeom prst="rect">
            <a:avLst/>
          </a:prstGeom>
          <a:noFill/>
          <a:ln w="9525">
            <a:noFill/>
            <a:miter lim="800000"/>
            <a:headEnd/>
            <a:tailEnd/>
          </a:ln>
        </p:spPr>
      </p:pic>
      <p:pic>
        <p:nvPicPr>
          <p:cNvPr id="28701" name="Picture 29" descr="wpe5"/>
          <p:cNvPicPr>
            <a:picLocks noChangeAspect="1" noChangeArrowheads="1"/>
          </p:cNvPicPr>
          <p:nvPr/>
        </p:nvPicPr>
        <p:blipFill>
          <a:blip r:embed="rId3" cstate="print"/>
          <a:srcRect/>
          <a:stretch>
            <a:fillRect/>
          </a:stretch>
        </p:blipFill>
        <p:spPr bwMode="auto">
          <a:xfrm rot="15283504">
            <a:off x="8651081" y="5177632"/>
            <a:ext cx="449263" cy="457200"/>
          </a:xfrm>
          <a:prstGeom prst="rect">
            <a:avLst/>
          </a:prstGeom>
          <a:noFill/>
          <a:ln w="9525">
            <a:noFill/>
            <a:miter lim="800000"/>
            <a:headEnd/>
            <a:tailEnd/>
          </a:ln>
        </p:spPr>
      </p:pic>
      <p:pic>
        <p:nvPicPr>
          <p:cNvPr id="28702" name="Picture 30" descr="wpe5"/>
          <p:cNvPicPr>
            <a:picLocks noChangeAspect="1" noChangeArrowheads="1"/>
          </p:cNvPicPr>
          <p:nvPr/>
        </p:nvPicPr>
        <p:blipFill>
          <a:blip r:embed="rId3" cstate="print"/>
          <a:srcRect/>
          <a:stretch>
            <a:fillRect/>
          </a:stretch>
        </p:blipFill>
        <p:spPr bwMode="auto">
          <a:xfrm rot="15283504">
            <a:off x="8617743" y="4568032"/>
            <a:ext cx="449263" cy="457200"/>
          </a:xfrm>
          <a:prstGeom prst="rect">
            <a:avLst/>
          </a:prstGeom>
          <a:noFill/>
          <a:ln w="9525">
            <a:noFill/>
            <a:miter lim="800000"/>
            <a:headEnd/>
            <a:tailEnd/>
          </a:ln>
        </p:spPr>
      </p:pic>
      <p:pic>
        <p:nvPicPr>
          <p:cNvPr id="28703" name="Picture 31" descr="wpe5"/>
          <p:cNvPicPr>
            <a:picLocks noChangeAspect="1" noChangeArrowheads="1"/>
          </p:cNvPicPr>
          <p:nvPr/>
        </p:nvPicPr>
        <p:blipFill>
          <a:blip r:embed="rId3" cstate="print"/>
          <a:srcRect/>
          <a:stretch>
            <a:fillRect/>
          </a:stretch>
        </p:blipFill>
        <p:spPr bwMode="auto">
          <a:xfrm rot="15283504">
            <a:off x="8617743" y="3882232"/>
            <a:ext cx="449263" cy="457200"/>
          </a:xfrm>
          <a:prstGeom prst="rect">
            <a:avLst/>
          </a:prstGeom>
          <a:noFill/>
          <a:ln w="9525">
            <a:noFill/>
            <a:miter lim="800000"/>
            <a:headEnd/>
            <a:tailEnd/>
          </a:ln>
        </p:spPr>
      </p:pic>
      <p:pic>
        <p:nvPicPr>
          <p:cNvPr id="28704" name="Picture 32" descr="wpe5"/>
          <p:cNvPicPr>
            <a:picLocks noChangeAspect="1" noChangeArrowheads="1"/>
          </p:cNvPicPr>
          <p:nvPr/>
        </p:nvPicPr>
        <p:blipFill>
          <a:blip r:embed="rId3" cstate="print"/>
          <a:srcRect/>
          <a:stretch>
            <a:fillRect/>
          </a:stretch>
        </p:blipFill>
        <p:spPr bwMode="auto">
          <a:xfrm rot="15283504">
            <a:off x="8617744" y="1908969"/>
            <a:ext cx="449262" cy="457200"/>
          </a:xfrm>
          <a:prstGeom prst="rect">
            <a:avLst/>
          </a:prstGeom>
          <a:noFill/>
          <a:ln w="9525">
            <a:noFill/>
            <a:miter lim="800000"/>
            <a:headEnd/>
            <a:tailEnd/>
          </a:ln>
        </p:spPr>
      </p:pic>
      <p:pic>
        <p:nvPicPr>
          <p:cNvPr id="28705" name="Picture 33" descr="wpe5"/>
          <p:cNvPicPr>
            <a:picLocks noChangeAspect="1" noChangeArrowheads="1"/>
          </p:cNvPicPr>
          <p:nvPr/>
        </p:nvPicPr>
        <p:blipFill>
          <a:blip r:embed="rId3" cstate="print"/>
          <a:srcRect/>
          <a:stretch>
            <a:fillRect/>
          </a:stretch>
        </p:blipFill>
        <p:spPr bwMode="auto">
          <a:xfrm rot="15283504">
            <a:off x="8617743" y="2586832"/>
            <a:ext cx="449263" cy="457200"/>
          </a:xfrm>
          <a:prstGeom prst="rect">
            <a:avLst/>
          </a:prstGeom>
          <a:noFill/>
          <a:ln w="9525">
            <a:noFill/>
            <a:miter lim="800000"/>
            <a:headEnd/>
            <a:tailEnd/>
          </a:ln>
        </p:spPr>
      </p:pic>
      <p:pic>
        <p:nvPicPr>
          <p:cNvPr id="28706" name="Picture 34" descr="wpe5"/>
          <p:cNvPicPr>
            <a:picLocks noChangeAspect="1" noChangeArrowheads="1"/>
          </p:cNvPicPr>
          <p:nvPr/>
        </p:nvPicPr>
        <p:blipFill>
          <a:blip r:embed="rId3" cstate="print"/>
          <a:srcRect/>
          <a:stretch>
            <a:fillRect/>
          </a:stretch>
        </p:blipFill>
        <p:spPr bwMode="auto">
          <a:xfrm rot="15283504">
            <a:off x="8617743" y="3196432"/>
            <a:ext cx="449263" cy="457200"/>
          </a:xfrm>
          <a:prstGeom prst="rect">
            <a:avLst/>
          </a:prstGeom>
          <a:noFill/>
          <a:ln w="9525">
            <a:noFill/>
            <a:miter lim="800000"/>
            <a:headEnd/>
            <a:tailEnd/>
          </a:ln>
        </p:spPr>
      </p:pic>
      <p:pic>
        <p:nvPicPr>
          <p:cNvPr id="28707" name="Picture 35" descr="wpe5"/>
          <p:cNvPicPr>
            <a:picLocks noChangeAspect="1" noChangeArrowheads="1"/>
          </p:cNvPicPr>
          <p:nvPr/>
        </p:nvPicPr>
        <p:blipFill>
          <a:blip r:embed="rId2" cstate="print"/>
          <a:srcRect/>
          <a:stretch>
            <a:fillRect/>
          </a:stretch>
        </p:blipFill>
        <p:spPr bwMode="auto">
          <a:xfrm>
            <a:off x="8618538" y="5715000"/>
            <a:ext cx="525462" cy="533400"/>
          </a:xfrm>
          <a:prstGeom prst="rect">
            <a:avLst/>
          </a:prstGeom>
          <a:noFill/>
          <a:ln w="9525">
            <a:noFill/>
            <a:miter lim="800000"/>
            <a:headEnd/>
            <a:tailEnd/>
          </a:ln>
        </p:spPr>
      </p:pic>
      <p:pic>
        <p:nvPicPr>
          <p:cNvPr id="28708" name="Picture 36" descr="wpe5"/>
          <p:cNvPicPr>
            <a:picLocks noChangeAspect="1" noChangeArrowheads="1"/>
          </p:cNvPicPr>
          <p:nvPr/>
        </p:nvPicPr>
        <p:blipFill>
          <a:blip r:embed="rId3" cstate="print"/>
          <a:srcRect/>
          <a:stretch>
            <a:fillRect/>
          </a:stretch>
        </p:blipFill>
        <p:spPr bwMode="auto">
          <a:xfrm>
            <a:off x="8689975" y="533400"/>
            <a:ext cx="449263" cy="457200"/>
          </a:xfrm>
          <a:prstGeom prst="rect">
            <a:avLst/>
          </a:prstGeom>
          <a:noFill/>
          <a:ln w="9525">
            <a:noFill/>
            <a:miter lim="800000"/>
            <a:headEnd/>
            <a:tailEnd/>
          </a:ln>
        </p:spPr>
      </p:pic>
      <p:pic>
        <p:nvPicPr>
          <p:cNvPr id="28709" name="Picture 37" descr="wpe5"/>
          <p:cNvPicPr>
            <a:picLocks noChangeAspect="1" noChangeArrowheads="1"/>
          </p:cNvPicPr>
          <p:nvPr/>
        </p:nvPicPr>
        <p:blipFill>
          <a:blip r:embed="rId2" cstate="print"/>
          <a:srcRect/>
          <a:stretch>
            <a:fillRect/>
          </a:stretch>
        </p:blipFill>
        <p:spPr bwMode="auto">
          <a:xfrm>
            <a:off x="8618538" y="6281738"/>
            <a:ext cx="525462" cy="533400"/>
          </a:xfrm>
          <a:prstGeom prst="rect">
            <a:avLst/>
          </a:prstGeom>
          <a:noFill/>
          <a:ln w="9525">
            <a:noFill/>
            <a:miter lim="800000"/>
            <a:headEnd/>
            <a:tailEnd/>
          </a:ln>
        </p:spPr>
      </p:pic>
      <p:pic>
        <p:nvPicPr>
          <p:cNvPr id="28710" name="Picture 38" descr="wpe5"/>
          <p:cNvPicPr>
            <a:picLocks noChangeAspect="1" noChangeArrowheads="1"/>
          </p:cNvPicPr>
          <p:nvPr/>
        </p:nvPicPr>
        <p:blipFill>
          <a:blip r:embed="rId2" cstate="print"/>
          <a:srcRect/>
          <a:stretch>
            <a:fillRect/>
          </a:stretch>
        </p:blipFill>
        <p:spPr bwMode="auto">
          <a:xfrm>
            <a:off x="7627938" y="6281738"/>
            <a:ext cx="525462" cy="533400"/>
          </a:xfrm>
          <a:prstGeom prst="rect">
            <a:avLst/>
          </a:prstGeom>
          <a:noFill/>
          <a:ln w="9525">
            <a:noFill/>
            <a:miter lim="800000"/>
            <a:headEnd/>
            <a:tailEnd/>
          </a:ln>
        </p:spPr>
      </p:pic>
      <p:pic>
        <p:nvPicPr>
          <p:cNvPr id="28711" name="Picture 39" descr="wpe5"/>
          <p:cNvPicPr>
            <a:picLocks noChangeAspect="1" noChangeArrowheads="1"/>
          </p:cNvPicPr>
          <p:nvPr/>
        </p:nvPicPr>
        <p:blipFill>
          <a:blip r:embed="rId2" cstate="print"/>
          <a:srcRect/>
          <a:stretch>
            <a:fillRect/>
          </a:stretch>
        </p:blipFill>
        <p:spPr bwMode="auto">
          <a:xfrm>
            <a:off x="6637338" y="6281738"/>
            <a:ext cx="525462" cy="533400"/>
          </a:xfrm>
          <a:prstGeom prst="rect">
            <a:avLst/>
          </a:prstGeom>
          <a:noFill/>
          <a:ln w="9525">
            <a:noFill/>
            <a:miter lim="800000"/>
            <a:headEnd/>
            <a:tailEnd/>
          </a:ln>
        </p:spPr>
      </p:pic>
      <p:pic>
        <p:nvPicPr>
          <p:cNvPr id="28712" name="Picture 40" descr="wpe5"/>
          <p:cNvPicPr>
            <a:picLocks noChangeAspect="1" noChangeArrowheads="1"/>
          </p:cNvPicPr>
          <p:nvPr/>
        </p:nvPicPr>
        <p:blipFill>
          <a:blip r:embed="rId2" cstate="print"/>
          <a:srcRect/>
          <a:stretch>
            <a:fillRect/>
          </a:stretch>
        </p:blipFill>
        <p:spPr bwMode="auto">
          <a:xfrm>
            <a:off x="5722938" y="6281738"/>
            <a:ext cx="525462" cy="533400"/>
          </a:xfrm>
          <a:prstGeom prst="rect">
            <a:avLst/>
          </a:prstGeom>
          <a:noFill/>
          <a:ln w="9525">
            <a:noFill/>
            <a:miter lim="800000"/>
            <a:headEnd/>
            <a:tailEnd/>
          </a:ln>
        </p:spPr>
      </p:pic>
      <p:pic>
        <p:nvPicPr>
          <p:cNvPr id="28713" name="Picture 41" descr="wpe5"/>
          <p:cNvPicPr>
            <a:picLocks noChangeAspect="1" noChangeArrowheads="1"/>
          </p:cNvPicPr>
          <p:nvPr/>
        </p:nvPicPr>
        <p:blipFill>
          <a:blip r:embed="rId2" cstate="print"/>
          <a:srcRect/>
          <a:stretch>
            <a:fillRect/>
          </a:stretch>
        </p:blipFill>
        <p:spPr bwMode="auto">
          <a:xfrm>
            <a:off x="7715250" y="0"/>
            <a:ext cx="525463" cy="533400"/>
          </a:xfrm>
          <a:prstGeom prst="rect">
            <a:avLst/>
          </a:prstGeom>
          <a:noFill/>
          <a:ln w="9525">
            <a:noFill/>
            <a:miter lim="800000"/>
            <a:headEnd/>
            <a:tailEnd/>
          </a:ln>
        </p:spPr>
      </p:pic>
      <p:pic>
        <p:nvPicPr>
          <p:cNvPr id="28714" name="Picture 42" descr="wpe5"/>
          <p:cNvPicPr>
            <a:picLocks noChangeAspect="1" noChangeArrowheads="1"/>
          </p:cNvPicPr>
          <p:nvPr/>
        </p:nvPicPr>
        <p:blipFill>
          <a:blip r:embed="rId2" cstate="print"/>
          <a:srcRect/>
          <a:stretch>
            <a:fillRect/>
          </a:stretch>
        </p:blipFill>
        <p:spPr bwMode="auto">
          <a:xfrm>
            <a:off x="6724650" y="0"/>
            <a:ext cx="525463" cy="533400"/>
          </a:xfrm>
          <a:prstGeom prst="rect">
            <a:avLst/>
          </a:prstGeom>
          <a:noFill/>
          <a:ln w="9525">
            <a:noFill/>
            <a:miter lim="800000"/>
            <a:headEnd/>
            <a:tailEnd/>
          </a:ln>
        </p:spPr>
      </p:pic>
      <p:pic>
        <p:nvPicPr>
          <p:cNvPr id="28715" name="Picture 43" descr="wpe5"/>
          <p:cNvPicPr>
            <a:picLocks noChangeAspect="1" noChangeArrowheads="1"/>
          </p:cNvPicPr>
          <p:nvPr/>
        </p:nvPicPr>
        <p:blipFill>
          <a:blip r:embed="rId3" cstate="print"/>
          <a:srcRect/>
          <a:stretch>
            <a:fillRect/>
          </a:stretch>
        </p:blipFill>
        <p:spPr bwMode="auto">
          <a:xfrm>
            <a:off x="6000750" y="0"/>
            <a:ext cx="449263"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8675">
                                            <p:txEl>
                                              <p:pRg st="3" end="3"/>
                                            </p:txEl>
                                          </p:spTgt>
                                        </p:tgtEl>
                                        <p:attrNameLst>
                                          <p:attrName>style.visibility</p:attrName>
                                        </p:attrNameLst>
                                      </p:cBhvr>
                                      <p:to>
                                        <p:strVal val="visible"/>
                                      </p:to>
                                    </p:set>
                                    <p:anim calcmode="lin" valueType="num">
                                      <p:cBhvr>
                                        <p:cTn id="7"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28675">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1981200"/>
            <a:ext cx="8305800" cy="2438400"/>
          </a:xfrm>
        </p:spPr>
        <p:txBody>
          <a:bodyPr/>
          <a:lstStyle/>
          <a:p>
            <a:r>
              <a:rPr lang="vi-VN">
                <a:latin typeface="Times New Roman" pitchFamily="18" charset="0"/>
                <a:cs typeface="Times New Roman" pitchFamily="18" charset="0"/>
              </a:rPr>
              <a:t> Học sinh lớp 5 là lớp đàn anh trong trường phải cố gắng học tập cho các em lớp dưới noi theo</a:t>
            </a:r>
          </a:p>
          <a:p>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
        <p:nvSpPr>
          <p:cNvPr id="14341" name="Rectangle 5"/>
          <p:cNvSpPr>
            <a:spLocks noChangeArrowheads="1"/>
          </p:cNvSpPr>
          <p:nvPr/>
        </p:nvSpPr>
        <p:spPr bwMode="auto">
          <a:xfrm>
            <a:off x="762000" y="1371600"/>
            <a:ext cx="7848600" cy="4830763"/>
          </a:xfrm>
          <a:prstGeom prst="rect">
            <a:avLst/>
          </a:prstGeom>
          <a:noFill/>
          <a:ln w="9525">
            <a:noFill/>
            <a:miter lim="800000"/>
            <a:headEnd/>
            <a:tailEnd/>
          </a:ln>
          <a:effectLst/>
        </p:spPr>
        <p:txBody>
          <a:bodyPr/>
          <a:lstStyle/>
          <a:p>
            <a:pPr marL="342900" indent="-342900" algn="ctr">
              <a:spcBef>
                <a:spcPct val="20000"/>
              </a:spcBef>
            </a:pPr>
            <a:r>
              <a:rPr lang="en-US" sz="3200"/>
              <a:t>	</a:t>
            </a:r>
            <a:r>
              <a:rPr lang="en-US" sz="3200">
                <a:solidFill>
                  <a:srgbClr val="FF0066"/>
                </a:solidFill>
              </a:rPr>
              <a:t>	</a:t>
            </a:r>
            <a:endParaRPr lang="en-US" sz="4400" b="1">
              <a:solidFill>
                <a:srgbClr val="FF0066"/>
              </a:solidFill>
              <a:latin typeface=".VnTimeH" pitchFamily="34" charset="0"/>
            </a:endParaRP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2362200" y="152400"/>
            <a:ext cx="3867150" cy="1295400"/>
          </a:xfrm>
          <a:prstGeom prst="rect">
            <a:avLst/>
          </a:prstGeom>
          <a:noFill/>
        </p:spPr>
      </p:pic>
      <p:sp>
        <p:nvSpPr>
          <p:cNvPr id="15364" name="Rectangle 4"/>
          <p:cNvSpPr>
            <a:spLocks noGrp="1" noChangeArrowheads="1"/>
          </p:cNvSpPr>
          <p:nvPr>
            <p:ph type="title"/>
          </p:nvPr>
        </p:nvSpPr>
        <p:spPr>
          <a:xfrm>
            <a:off x="2133600" y="1600200"/>
            <a:ext cx="4419600" cy="533400"/>
          </a:xfrm>
        </p:spPr>
        <p:txBody>
          <a:bodyPr/>
          <a:lstStyle/>
          <a:p>
            <a:r>
              <a:rPr lang="fr-FR" sz="4800">
                <a:solidFill>
                  <a:srgbClr val="0070C0"/>
                </a:solidFill>
                <a:latin typeface="Times New Roman" pitchFamily="18" charset="0"/>
                <a:cs typeface="Times New Roman" pitchFamily="18" charset="0"/>
              </a:rPr>
              <a:t>Tranh ảnh</a:t>
            </a:r>
            <a:endParaRPr lang="en-US" sz="4800">
              <a:solidFill>
                <a:srgbClr val="0070C0"/>
              </a:solidFill>
              <a:latin typeface="Times New Roman" pitchFamily="18" charset="0"/>
              <a:cs typeface="Times New Roman" pitchFamily="18" charset="0"/>
            </a:endParaRPr>
          </a:p>
        </p:txBody>
      </p:sp>
      <p:sp>
        <p:nvSpPr>
          <p:cNvPr id="15365" name="Rectangle 5"/>
          <p:cNvSpPr>
            <a:spLocks noGrp="1" noChangeArrowheads="1"/>
          </p:cNvSpPr>
          <p:nvPr>
            <p:ph type="body" idx="1"/>
          </p:nvPr>
        </p:nvSpPr>
        <p:spPr>
          <a:xfrm>
            <a:off x="990600" y="2362200"/>
            <a:ext cx="7620000" cy="2362200"/>
          </a:xfrm>
        </p:spPr>
        <p:txBody>
          <a:bodyPr/>
          <a:lstStyle/>
          <a:p>
            <a:pPr marL="0" indent="0" algn="just">
              <a:buNone/>
            </a:pPr>
            <a:r>
              <a:rPr lang="vi-VN" smtClean="0">
                <a:latin typeface="Times New Roman" pitchFamily="18" charset="0"/>
                <a:cs typeface="Times New Roman" pitchFamily="18" charset="0"/>
              </a:rPr>
              <a:t>   </a:t>
            </a:r>
            <a:r>
              <a:rPr lang="vi-VN" smtClean="0">
                <a:solidFill>
                  <a:srgbClr val="002060"/>
                </a:solidFill>
                <a:latin typeface="Times New Roman" pitchFamily="18" charset="0"/>
                <a:cs typeface="Times New Roman" pitchFamily="18" charset="0"/>
              </a:rPr>
              <a:t>Giáo </a:t>
            </a:r>
            <a:r>
              <a:rPr lang="vi-VN">
                <a:solidFill>
                  <a:srgbClr val="002060"/>
                </a:solidFill>
                <a:latin typeface="Times New Roman" pitchFamily="18" charset="0"/>
                <a:cs typeface="Times New Roman" pitchFamily="18" charset="0"/>
              </a:rPr>
              <a:t>viên treo tranh minh họa các tình huống,tổ chức cho học sinh thảo luận để tìm hiểu nội dung của từng tình </a:t>
            </a:r>
            <a:r>
              <a:rPr lang="vi-VN" smtClean="0">
                <a:solidFill>
                  <a:srgbClr val="002060"/>
                </a:solidFill>
                <a:latin typeface="Times New Roman" pitchFamily="18" charset="0"/>
                <a:cs typeface="Times New Roman" pitchFamily="18" charset="0"/>
              </a:rPr>
              <a:t>huống</a:t>
            </a:r>
            <a:r>
              <a:rPr lang="vi-VN"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15366" name="Text Box 6"/>
          <p:cNvSpPr txBox="1">
            <a:spLocks noChangeArrowheads="1"/>
          </p:cNvSpPr>
          <p:nvPr/>
        </p:nvSpPr>
        <p:spPr bwMode="auto">
          <a:xfrm>
            <a:off x="3352800" y="685800"/>
            <a:ext cx="2667000" cy="523220"/>
          </a:xfrm>
          <a:prstGeom prst="rect">
            <a:avLst/>
          </a:prstGeom>
          <a:noFill/>
          <a:ln w="9525">
            <a:noFill/>
            <a:miter lim="800000"/>
            <a:headEnd/>
            <a:tailEnd/>
          </a:ln>
          <a:effectLst/>
        </p:spPr>
        <p:txBody>
          <a:bodyPr wrap="square">
            <a:spAutoFit/>
          </a:bodyPr>
          <a:lstStyle/>
          <a:p>
            <a:r>
              <a:rPr lang="vi-VN" sz="2800" b="1">
                <a:solidFill>
                  <a:srgbClr val="FF0000"/>
                </a:solidFill>
                <a:latin typeface="Times New Roman" pitchFamily="18" charset="0"/>
                <a:cs typeface="Times New Roman" pitchFamily="18" charset="0"/>
              </a:rPr>
              <a:t>Hoạt động 1:</a:t>
            </a:r>
            <a:endParaRPr lang="en-US" sz="2800" b="1">
              <a:solidFill>
                <a:srgbClr val="FF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fade">
                                      <p:cBhvr>
                                        <p:cTn id="10"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hinh bai 1410001"/>
          <p:cNvPicPr>
            <a:picLocks noChangeAspect="1" noChangeArrowheads="1"/>
          </p:cNvPicPr>
          <p:nvPr/>
        </p:nvPicPr>
        <p:blipFill>
          <a:blip r:embed="rId2"/>
          <a:srcRect/>
          <a:stretch>
            <a:fillRect/>
          </a:stretch>
        </p:blipFill>
        <p:spPr bwMode="auto">
          <a:xfrm>
            <a:off x="457200" y="381000"/>
            <a:ext cx="8153400" cy="5943600"/>
          </a:xfrm>
          <a:prstGeom prst="rect">
            <a:avLst/>
          </a:prstGeom>
          <a:noFill/>
        </p:spPr>
      </p:pic>
      <p:pic>
        <p:nvPicPr>
          <p:cNvPr id="16387" name="Picture 3" descr="Frames PPT 0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descr="hinh bai 1410002"/>
          <p:cNvPicPr>
            <a:picLocks noChangeAspect="1" noChangeArrowheads="1"/>
          </p:cNvPicPr>
          <p:nvPr/>
        </p:nvPicPr>
        <p:blipFill>
          <a:blip r:embed="rId2">
            <a:lum contrast="30000"/>
          </a:blip>
          <a:srcRect/>
          <a:stretch>
            <a:fillRect/>
          </a:stretch>
        </p:blipFill>
        <p:spPr bwMode="auto">
          <a:xfrm>
            <a:off x="533400" y="2667000"/>
            <a:ext cx="3581400" cy="3505200"/>
          </a:xfrm>
          <a:prstGeom prst="rect">
            <a:avLst/>
          </a:prstGeom>
          <a:noFill/>
        </p:spPr>
      </p:pic>
      <p:pic>
        <p:nvPicPr>
          <p:cNvPr id="17411" name="Picture 3" descr="hinh bai 1410003"/>
          <p:cNvPicPr>
            <a:picLocks noChangeAspect="1" noChangeArrowheads="1"/>
          </p:cNvPicPr>
          <p:nvPr/>
        </p:nvPicPr>
        <p:blipFill>
          <a:blip r:embed="rId3">
            <a:lum contrast="42000"/>
          </a:blip>
          <a:srcRect/>
          <a:stretch>
            <a:fillRect/>
          </a:stretch>
        </p:blipFill>
        <p:spPr bwMode="auto">
          <a:xfrm>
            <a:off x="4051300" y="2667000"/>
            <a:ext cx="4787900" cy="3429000"/>
          </a:xfrm>
          <a:prstGeom prst="rect">
            <a:avLst/>
          </a:prstGeom>
          <a:noFill/>
        </p:spPr>
      </p:pic>
      <p:sp>
        <p:nvSpPr>
          <p:cNvPr id="17412" name="Text Box 4"/>
          <p:cNvSpPr txBox="1">
            <a:spLocks noChangeArrowheads="1"/>
          </p:cNvSpPr>
          <p:nvPr/>
        </p:nvSpPr>
        <p:spPr bwMode="auto">
          <a:xfrm>
            <a:off x="685800" y="1828800"/>
            <a:ext cx="7620000" cy="762000"/>
          </a:xfrm>
          <a:prstGeom prst="rect">
            <a:avLst/>
          </a:prstGeom>
          <a:noFill/>
          <a:ln w="9525">
            <a:noFill/>
            <a:miter lim="800000"/>
            <a:headEnd/>
            <a:tailEnd/>
          </a:ln>
          <a:effectLst/>
        </p:spPr>
        <p:txBody>
          <a:bodyPr>
            <a:spAutoFit/>
          </a:bodyPr>
          <a:lstStyle/>
          <a:p>
            <a:pPr>
              <a:spcBef>
                <a:spcPct val="50000"/>
              </a:spcBef>
            </a:pPr>
            <a:r>
              <a:rPr lang="en-US" sz="3200">
                <a:latin typeface="Times New Roman" pitchFamily="18" charset="0"/>
                <a:cs typeface="Times New Roman" pitchFamily="18" charset="0"/>
              </a:rPr>
              <a:t>          </a:t>
            </a:r>
            <a:r>
              <a:rPr lang="en-US" sz="4400" smtClean="0">
                <a:latin typeface="Times New Roman" pitchFamily="18" charset="0"/>
                <a:cs typeface="Times New Roman" pitchFamily="18" charset="0"/>
              </a:rPr>
              <a:t>Em là học sinh lớp 5</a:t>
            </a:r>
            <a:endParaRPr lang="en-US" sz="4400">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lstStyle/>
          <a:p>
            <a:pPr>
              <a:buFontTx/>
              <a:buNone/>
            </a:pPr>
            <a:endParaRPr lang="en-US"/>
          </a:p>
        </p:txBody>
      </p:sp>
      <p:pic>
        <p:nvPicPr>
          <p:cNvPr id="18435" name="Picture 3" descr="Frames PPT 0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6" name="Picture 4" descr="hinh bai 1410001"/>
          <p:cNvPicPr>
            <a:picLocks noChangeAspect="1" noChangeArrowheads="1"/>
          </p:cNvPicPr>
          <p:nvPr/>
        </p:nvPicPr>
        <p:blipFill>
          <a:blip r:embed="rId3"/>
          <a:srcRect/>
          <a:stretch>
            <a:fillRect/>
          </a:stretch>
        </p:blipFill>
        <p:spPr bwMode="auto">
          <a:xfrm>
            <a:off x="533400" y="1600200"/>
            <a:ext cx="3886200" cy="3962400"/>
          </a:xfrm>
          <a:prstGeom prst="rect">
            <a:avLst/>
          </a:prstGeom>
          <a:noFill/>
        </p:spPr>
      </p:pic>
      <p:pic>
        <p:nvPicPr>
          <p:cNvPr id="18437" name="Picture 5" descr="hinh bai 1410002"/>
          <p:cNvPicPr>
            <a:picLocks noChangeAspect="1" noChangeArrowheads="1"/>
          </p:cNvPicPr>
          <p:nvPr/>
        </p:nvPicPr>
        <p:blipFill>
          <a:blip r:embed="rId4"/>
          <a:srcRect/>
          <a:stretch>
            <a:fillRect/>
          </a:stretch>
        </p:blipFill>
        <p:spPr bwMode="auto">
          <a:xfrm>
            <a:off x="4495800" y="1600200"/>
            <a:ext cx="4191000" cy="3886200"/>
          </a:xfrm>
          <a:prstGeom prst="rect">
            <a:avLst/>
          </a:prstGeom>
          <a:noFill/>
        </p:spPr>
      </p:pic>
      <p:sp>
        <p:nvSpPr>
          <p:cNvPr id="18438" name="Text Box 6"/>
          <p:cNvSpPr txBox="1">
            <a:spLocks noChangeArrowheads="1"/>
          </p:cNvSpPr>
          <p:nvPr/>
        </p:nvSpPr>
        <p:spPr bwMode="auto">
          <a:xfrm>
            <a:off x="1371600" y="457200"/>
            <a:ext cx="7162800" cy="523220"/>
          </a:xfrm>
          <a:prstGeom prst="rect">
            <a:avLst/>
          </a:prstGeom>
          <a:noFill/>
          <a:ln w="9525">
            <a:noFill/>
            <a:miter lim="800000"/>
            <a:headEnd/>
            <a:tailEnd/>
          </a:ln>
          <a:effectLst/>
        </p:spPr>
        <p:txBody>
          <a:bodyPr>
            <a:spAutoFit/>
          </a:bodyPr>
          <a:lstStyle/>
          <a:p>
            <a:r>
              <a:rPr lang="en-US" sz="2800">
                <a:solidFill>
                  <a:srgbClr val="FF0000"/>
                </a:solidFill>
                <a:latin typeface="Times New Roman" pitchFamily="18" charset="0"/>
                <a:cs typeface="Times New Roman" pitchFamily="18" charset="0"/>
              </a:rPr>
              <a:t>Một vài hình ảnh nói về học sinh lớp5</a:t>
            </a:r>
          </a:p>
        </p:txBody>
      </p:sp>
      <p:pic>
        <p:nvPicPr>
          <p:cNvPr id="18439" name="Picture 7" descr="FIREWRK5"/>
          <p:cNvPicPr>
            <a:picLocks noChangeAspect="1" noChangeArrowheads="1"/>
          </p:cNvPicPr>
          <p:nvPr/>
        </p:nvPicPr>
        <p:blipFill>
          <a:blip r:embed="rId5"/>
          <a:srcRect/>
          <a:stretch>
            <a:fillRect/>
          </a:stretch>
        </p:blipFill>
        <p:spPr bwMode="auto">
          <a:xfrm>
            <a:off x="2286000" y="5791200"/>
            <a:ext cx="4800600" cy="76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nodePh="1">
                                  <p:stCondLst>
                                    <p:cond delay="0"/>
                                  </p:stCondLst>
                                  <p:endCondLst>
                                    <p:cond evt="begin" delay="0">
                                      <p:tn val="5"/>
                                    </p:cond>
                                  </p:end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5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18434">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edge">
                                      <p:cBhvr>
                                        <p:cTn id="13" dur="2000"/>
                                        <p:tgtEl>
                                          <p:spTgt spid="1843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wedge">
                                      <p:cBhvr>
                                        <p:cTn id="18"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Picture2"/>
          <p:cNvPicPr>
            <a:picLocks noChangeAspect="1" noChangeArrowheads="1"/>
          </p:cNvPicPr>
          <p:nvPr/>
        </p:nvPicPr>
        <p:blipFill>
          <a:blip r:embed="rId2"/>
          <a:srcRect/>
          <a:stretch>
            <a:fillRect/>
          </a:stretch>
        </p:blipFill>
        <p:spPr bwMode="auto">
          <a:xfrm>
            <a:off x="0" y="0"/>
            <a:ext cx="10210800" cy="6858000"/>
          </a:xfrm>
          <a:prstGeom prst="rect">
            <a:avLst/>
          </a:prstGeom>
          <a:noFill/>
        </p:spPr>
      </p:pic>
      <p:sp>
        <p:nvSpPr>
          <p:cNvPr id="19459" name="Rectangle 3"/>
          <p:cNvSpPr>
            <a:spLocks noGrp="1" noChangeArrowheads="1"/>
          </p:cNvSpPr>
          <p:nvPr>
            <p:ph type="ctrTitle"/>
          </p:nvPr>
        </p:nvSpPr>
        <p:spPr>
          <a:xfrm>
            <a:off x="1828800" y="2590800"/>
            <a:ext cx="7086600" cy="1219200"/>
          </a:xfrm>
        </p:spPr>
        <p:txBody>
          <a:bodyPr/>
          <a:lstStyle/>
          <a:p>
            <a:pPr algn="l"/>
            <a:r>
              <a:rPr lang="en-US" sz="3200">
                <a:solidFill>
                  <a:srgbClr val="009900"/>
                </a:solidFill>
                <a:latin typeface="Times New Roman" pitchFamily="18" charset="0"/>
                <a:cs typeface="Times New Roman" pitchFamily="18" charset="0"/>
              </a:rPr>
              <a:t>         </a:t>
            </a:r>
            <a:r>
              <a:rPr lang="en-US" sz="3200" smtClean="0">
                <a:solidFill>
                  <a:srgbClr val="009900"/>
                </a:solidFill>
                <a:latin typeface="Times New Roman" pitchFamily="18" charset="0"/>
                <a:cs typeface="Times New Roman" pitchFamily="18" charset="0"/>
              </a:rPr>
              <a:t>GHI NH</a:t>
            </a:r>
            <a:r>
              <a:rPr lang="vi-VN" sz="3200" smtClean="0">
                <a:solidFill>
                  <a:srgbClr val="009900"/>
                </a:solidFill>
                <a:latin typeface="Times New Roman" pitchFamily="18" charset="0"/>
                <a:cs typeface="Times New Roman" pitchFamily="18" charset="0"/>
              </a:rPr>
              <a:t>Ớ</a:t>
            </a:r>
            <a:br>
              <a:rPr lang="vi-VN" sz="3200" smtClean="0">
                <a:solidFill>
                  <a:srgbClr val="009900"/>
                </a:solidFill>
                <a:latin typeface="Times New Roman" pitchFamily="18" charset="0"/>
                <a:cs typeface="Times New Roman" pitchFamily="18" charset="0"/>
              </a:rPr>
            </a:br>
            <a:r>
              <a:rPr lang="vi-VN" sz="2800" smtClean="0">
                <a:solidFill>
                  <a:srgbClr val="002060"/>
                </a:solidFill>
                <a:latin typeface="Times New Roman" pitchFamily="18" charset="0"/>
                <a:cs typeface="Times New Roman" pitchFamily="18" charset="0"/>
              </a:rPr>
              <a:t>Năm </a:t>
            </a:r>
            <a:r>
              <a:rPr lang="vi-VN" sz="2800">
                <a:solidFill>
                  <a:srgbClr val="002060"/>
                </a:solidFill>
                <a:latin typeface="Times New Roman" pitchFamily="18" charset="0"/>
                <a:cs typeface="Times New Roman" pitchFamily="18" charset="0"/>
              </a:rPr>
              <a:t>nay em đã lên lớp 5</a:t>
            </a:r>
            <a:r>
              <a:rPr lang="vi-VN" sz="2800" smtClean="0">
                <a:solidFill>
                  <a:srgbClr val="002060"/>
                </a:solidFill>
                <a:latin typeface="Times New Roman" pitchFamily="18" charset="0"/>
                <a:cs typeface="Times New Roman" pitchFamily="18" charset="0"/>
              </a:rPr>
              <a:t>, lớp </a:t>
            </a:r>
            <a:r>
              <a:rPr lang="vi-VN" sz="2800">
                <a:solidFill>
                  <a:srgbClr val="002060"/>
                </a:solidFill>
                <a:latin typeface="Times New Roman" pitchFamily="18" charset="0"/>
                <a:cs typeface="Times New Roman" pitchFamily="18" charset="0"/>
              </a:rPr>
              <a:t>lớn nhất trường</a:t>
            </a:r>
            <a:r>
              <a:rPr lang="vi-VN" sz="2800" smtClean="0">
                <a:solidFill>
                  <a:srgbClr val="002060"/>
                </a:solidFill>
                <a:latin typeface="Times New Roman" pitchFamily="18" charset="0"/>
                <a:cs typeface="Times New Roman" pitchFamily="18" charset="0"/>
              </a:rPr>
              <a:t>. Em </a:t>
            </a:r>
            <a:r>
              <a:rPr lang="vi-VN" sz="2800">
                <a:solidFill>
                  <a:srgbClr val="002060"/>
                </a:solidFill>
                <a:latin typeface="Times New Roman" pitchFamily="18" charset="0"/>
                <a:cs typeface="Times New Roman" pitchFamily="18" charset="0"/>
              </a:rPr>
              <a:t>rất vui và tự hào</a:t>
            </a:r>
            <a:r>
              <a:rPr lang="vi-VN" sz="2800" smtClean="0">
                <a:solidFill>
                  <a:srgbClr val="002060"/>
                </a:solidFill>
                <a:latin typeface="Times New Roman" pitchFamily="18" charset="0"/>
                <a:cs typeface="Times New Roman" pitchFamily="18" charset="0"/>
              </a:rPr>
              <a:t>. Em </a:t>
            </a:r>
            <a:r>
              <a:rPr lang="vi-VN" sz="2800">
                <a:solidFill>
                  <a:srgbClr val="002060"/>
                </a:solidFill>
                <a:latin typeface="Times New Roman" pitchFamily="18" charset="0"/>
                <a:cs typeface="Times New Roman" pitchFamily="18" charset="0"/>
              </a:rPr>
              <a:t>sẽ cố gắng chăm ngoan</a:t>
            </a:r>
            <a:r>
              <a:rPr lang="vi-VN" sz="2800" smtClean="0">
                <a:solidFill>
                  <a:srgbClr val="002060"/>
                </a:solidFill>
                <a:latin typeface="Times New Roman" pitchFamily="18" charset="0"/>
                <a:cs typeface="Times New Roman" pitchFamily="18" charset="0"/>
              </a:rPr>
              <a:t>, học </a:t>
            </a:r>
            <a:r>
              <a:rPr lang="vi-VN" sz="2800">
                <a:solidFill>
                  <a:srgbClr val="002060"/>
                </a:solidFill>
                <a:latin typeface="Times New Roman" pitchFamily="18" charset="0"/>
                <a:cs typeface="Times New Roman" pitchFamily="18" charset="0"/>
              </a:rPr>
              <a:t>giỏi để xứng đáng là học sinh lớp 5.</a:t>
            </a:r>
            <a:br>
              <a:rPr lang="vi-VN" sz="2800">
                <a:solidFill>
                  <a:srgbClr val="002060"/>
                </a:solidFill>
                <a:latin typeface="Times New Roman" pitchFamily="18" charset="0"/>
                <a:cs typeface="Times New Roman" pitchFamily="18" charset="0"/>
              </a:rPr>
            </a:br>
            <a:endParaRPr lang="en-US" sz="3200">
              <a:solidFill>
                <a:srgbClr val="002060"/>
              </a:solidFill>
              <a:latin typeface="Times New Roman" pitchFamily="18" charset="0"/>
              <a:cs typeface="Times New Roman" pitchFamily="18" charset="0"/>
            </a:endParaRPr>
          </a:p>
        </p:txBody>
      </p:sp>
      <p:pic>
        <p:nvPicPr>
          <p:cNvPr id="19460" name="Picture 4" descr="globeterrestres15"/>
          <p:cNvPicPr>
            <a:picLocks noChangeAspect="1" noChangeArrowheads="1" noCrop="1"/>
          </p:cNvPicPr>
          <p:nvPr/>
        </p:nvPicPr>
        <p:blipFill>
          <a:blip r:embed="rId3"/>
          <a:srcRect/>
          <a:stretch>
            <a:fillRect/>
          </a:stretch>
        </p:blipFill>
        <p:spPr bwMode="auto">
          <a:xfrm>
            <a:off x="1295400" y="1066800"/>
            <a:ext cx="455613" cy="468313"/>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768" decel="100000"/>
                                        <p:tgtEl>
                                          <p:spTgt spid="19459"/>
                                        </p:tgtEl>
                                      </p:cBhvr>
                                    </p:animEffect>
                                    <p:animScale>
                                      <p:cBhvr>
                                        <p:cTn id="8" dur="768" decel="100000"/>
                                        <p:tgtEl>
                                          <p:spTgt spid="19459"/>
                                        </p:tgtEl>
                                      </p:cBhvr>
                                      <p:from x="10000" y="10000"/>
                                      <p:to x="200000" y="450000"/>
                                    </p:animScale>
                                    <p:animScale>
                                      <p:cBhvr>
                                        <p:cTn id="9" dur="1230" accel="100000" fill="hold">
                                          <p:stCondLst>
                                            <p:cond delay="768"/>
                                          </p:stCondLst>
                                        </p:cTn>
                                        <p:tgtEl>
                                          <p:spTgt spid="19459"/>
                                        </p:tgtEl>
                                      </p:cBhvr>
                                      <p:from x="200000" y="450000"/>
                                      <p:to x="100000" y="100000"/>
                                    </p:animScale>
                                    <p:set>
                                      <p:cBhvr>
                                        <p:cTn id="10" dur="768" fill="hold"/>
                                        <p:tgtEl>
                                          <p:spTgt spid="19459"/>
                                        </p:tgtEl>
                                        <p:attrNameLst>
                                          <p:attrName>ppt_x</p:attrName>
                                        </p:attrNameLst>
                                      </p:cBhvr>
                                      <p:to>
                                        <p:strVal val="(0.5)"/>
                                      </p:to>
                                    </p:set>
                                    <p:anim from="(0.5)" to="(#ppt_x)" calcmode="lin" valueType="num">
                                      <p:cBhvr>
                                        <p:cTn id="11" dur="1230" accel="100000" fill="hold">
                                          <p:stCondLst>
                                            <p:cond delay="768"/>
                                          </p:stCondLst>
                                        </p:cTn>
                                        <p:tgtEl>
                                          <p:spTgt spid="19459"/>
                                        </p:tgtEl>
                                        <p:attrNameLst>
                                          <p:attrName>ppt_x</p:attrName>
                                        </p:attrNameLst>
                                      </p:cBhvr>
                                    </p:anim>
                                    <p:set>
                                      <p:cBhvr>
                                        <p:cTn id="12" dur="768" fill="hold"/>
                                        <p:tgtEl>
                                          <p:spTgt spid="19459"/>
                                        </p:tgtEl>
                                        <p:attrNameLst>
                                          <p:attrName>ppt_y</p:attrName>
                                        </p:attrNameLst>
                                      </p:cBhvr>
                                      <p:to>
                                        <p:strVal val="(#ppt_y+0.4)"/>
                                      </p:to>
                                    </p:set>
                                    <p:anim from="(#ppt_y+0.4)" to="(#ppt_y)" calcmode="lin" valueType="num">
                                      <p:cBhvr>
                                        <p:cTn id="13" dur="1230" accel="100000" fill="hold">
                                          <p:stCondLst>
                                            <p:cond delay="768"/>
                                          </p:stCondLst>
                                        </p:cTn>
                                        <p:tgtEl>
                                          <p:spTgt spid="194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981200" y="0"/>
            <a:ext cx="4572000" cy="1295400"/>
          </a:xfrm>
          <a:prstGeom prst="rect">
            <a:avLst/>
          </a:prstGeom>
          <a:noFill/>
        </p:spPr>
      </p:pic>
      <p:pic>
        <p:nvPicPr>
          <p:cNvPr id="20483" name="Picture 3" descr="FIREWRK5"/>
          <p:cNvPicPr>
            <a:picLocks noChangeAspect="1" noChangeArrowheads="1"/>
          </p:cNvPicPr>
          <p:nvPr/>
        </p:nvPicPr>
        <p:blipFill>
          <a:blip r:embed="rId3"/>
          <a:srcRect/>
          <a:stretch>
            <a:fillRect/>
          </a:stretch>
        </p:blipFill>
        <p:spPr bwMode="auto">
          <a:xfrm>
            <a:off x="2514600" y="6477000"/>
            <a:ext cx="4038600" cy="381000"/>
          </a:xfrm>
          <a:prstGeom prst="rect">
            <a:avLst/>
          </a:prstGeom>
          <a:noFill/>
          <a:ln w="9525">
            <a:noFill/>
            <a:miter lim="800000"/>
            <a:headEnd/>
            <a:tailEnd/>
          </a:ln>
        </p:spPr>
      </p:pic>
      <p:sp>
        <p:nvSpPr>
          <p:cNvPr id="20484" name="Rectangle 4"/>
          <p:cNvSpPr>
            <a:spLocks noGrp="1" noChangeArrowheads="1"/>
          </p:cNvSpPr>
          <p:nvPr>
            <p:ph type="title"/>
          </p:nvPr>
        </p:nvSpPr>
        <p:spPr>
          <a:xfrm>
            <a:off x="2298700" y="965200"/>
            <a:ext cx="4191000" cy="457200"/>
          </a:xfrm>
        </p:spPr>
        <p:txBody>
          <a:bodyPr/>
          <a:lstStyle/>
          <a:p>
            <a:r>
              <a:rPr lang="fr-FR" smtClean="0">
                <a:solidFill>
                  <a:srgbClr val="FF0000"/>
                </a:solidFill>
                <a:latin typeface="Times New Roman" pitchFamily="18" charset="0"/>
                <a:cs typeface="Times New Roman" pitchFamily="18" charset="0"/>
              </a:rPr>
              <a:t>TÌNH HUỐNG</a:t>
            </a:r>
            <a:endParaRPr lang="en-US">
              <a:solidFill>
                <a:srgbClr val="FF0000"/>
              </a:solidFill>
              <a:latin typeface="Times New Roman" pitchFamily="18" charset="0"/>
              <a:cs typeface="Times New Roman" pitchFamily="18" charset="0"/>
            </a:endParaRPr>
          </a:p>
        </p:txBody>
      </p:sp>
      <p:sp>
        <p:nvSpPr>
          <p:cNvPr id="20485" name="Rectangle 5"/>
          <p:cNvSpPr>
            <a:spLocks noGrp="1" noChangeArrowheads="1"/>
          </p:cNvSpPr>
          <p:nvPr>
            <p:ph type="body" idx="1"/>
          </p:nvPr>
        </p:nvSpPr>
        <p:spPr>
          <a:xfrm>
            <a:off x="457200" y="1524000"/>
            <a:ext cx="8382000" cy="1295400"/>
          </a:xfrm>
        </p:spPr>
        <p:txBody>
          <a:bodyPr/>
          <a:lstStyle/>
          <a:p>
            <a:pPr marL="0" indent="0">
              <a:lnSpc>
                <a:spcPct val="80000"/>
              </a:lnSpc>
              <a:buFontTx/>
              <a:buNone/>
            </a:pPr>
            <a:r>
              <a:rPr lang="en-US" sz="2800" smtClean="0">
                <a:solidFill>
                  <a:srgbClr val="0070C0"/>
                </a:solidFill>
                <a:latin typeface="Times New Roman" pitchFamily="18" charset="0"/>
                <a:cs typeface="Times New Roman" pitchFamily="18" charset="0"/>
              </a:rPr>
              <a:t> </a:t>
            </a:r>
            <a:r>
              <a:rPr lang="en-US" sz="2800" smtClean="0">
                <a:solidFill>
                  <a:srgbClr val="0070C0"/>
                </a:solidFill>
                <a:latin typeface="Times New Roman" pitchFamily="18" charset="0"/>
                <a:cs typeface="Times New Roman" pitchFamily="18" charset="0"/>
              </a:rPr>
              <a:t>1:</a:t>
            </a:r>
            <a:r>
              <a:rPr lang="vi-VN" sz="2800" smtClean="0">
                <a:solidFill>
                  <a:srgbClr val="0070C0"/>
                </a:solidFill>
                <a:latin typeface="Times New Roman" pitchFamily="18" charset="0"/>
                <a:cs typeface="Times New Roman" pitchFamily="18" charset="0"/>
              </a:rPr>
              <a:t> Theo </a:t>
            </a:r>
            <a:r>
              <a:rPr lang="vi-VN" sz="2800">
                <a:solidFill>
                  <a:srgbClr val="0070C0"/>
                </a:solidFill>
                <a:latin typeface="Times New Roman" pitchFamily="18" charset="0"/>
                <a:cs typeface="Times New Roman" pitchFamily="18" charset="0"/>
              </a:rPr>
              <a:t>em, học sinh lớp 5 cần có những hành </a:t>
            </a:r>
            <a:r>
              <a:rPr lang="vi-VN" sz="2800" smtClean="0">
                <a:solidFill>
                  <a:srgbClr val="0070C0"/>
                </a:solidFill>
                <a:latin typeface="Times New Roman" pitchFamily="18" charset="0"/>
                <a:cs typeface="Times New Roman" pitchFamily="18" charset="0"/>
              </a:rPr>
              <a:t>động, việc </a:t>
            </a:r>
            <a:r>
              <a:rPr lang="vi-VN" sz="2800">
                <a:solidFill>
                  <a:srgbClr val="0070C0"/>
                </a:solidFill>
                <a:latin typeface="Times New Roman" pitchFamily="18" charset="0"/>
                <a:cs typeface="Times New Roman" pitchFamily="18" charset="0"/>
              </a:rPr>
              <a:t>làm nào dưới đây?</a:t>
            </a:r>
          </a:p>
        </p:txBody>
      </p:sp>
      <p:sp>
        <p:nvSpPr>
          <p:cNvPr id="20486" name="Text Box 6"/>
          <p:cNvSpPr txBox="1">
            <a:spLocks noChangeArrowheads="1"/>
          </p:cNvSpPr>
          <p:nvPr/>
        </p:nvSpPr>
        <p:spPr bwMode="auto">
          <a:xfrm>
            <a:off x="3276600" y="228600"/>
            <a:ext cx="2514600" cy="523220"/>
          </a:xfrm>
          <a:prstGeom prst="rect">
            <a:avLst/>
          </a:prstGeom>
          <a:noFill/>
          <a:ln w="9525">
            <a:noFill/>
            <a:miter lim="800000"/>
            <a:headEnd/>
            <a:tailEnd/>
          </a:ln>
          <a:effectLst/>
        </p:spPr>
        <p:txBody>
          <a:bodyPr wrap="square">
            <a:spAutoFit/>
          </a:bodyPr>
          <a:lstStyle/>
          <a:p>
            <a:r>
              <a:rPr lang="vi-VN" sz="2800" b="1">
                <a:latin typeface="Times New Roman" pitchFamily="18" charset="0"/>
                <a:cs typeface="Times New Roman" pitchFamily="18" charset="0"/>
              </a:rPr>
              <a:t>Hoạt động 2:</a:t>
            </a:r>
            <a:endParaRPr lang="en-US" sz="2800" b="1">
              <a:latin typeface="Times New Roman" pitchFamily="18" charset="0"/>
              <a:cs typeface="Times New Roman" pitchFamily="18" charset="0"/>
            </a:endParaRPr>
          </a:p>
        </p:txBody>
      </p:sp>
      <p:sp>
        <p:nvSpPr>
          <p:cNvPr id="20489" name="Rectangle 9"/>
          <p:cNvSpPr>
            <a:spLocks noChangeArrowheads="1"/>
          </p:cNvSpPr>
          <p:nvPr/>
        </p:nvSpPr>
        <p:spPr bwMode="auto">
          <a:xfrm>
            <a:off x="723900" y="2500821"/>
            <a:ext cx="7848600" cy="3046988"/>
          </a:xfrm>
          <a:prstGeom prst="rect">
            <a:avLst/>
          </a:prstGeom>
          <a:noFill/>
          <a:ln w="9525">
            <a:noFill/>
            <a:miter lim="800000"/>
            <a:headEnd/>
            <a:tailEnd/>
          </a:ln>
          <a:effectLst/>
        </p:spPr>
        <p:txBody>
          <a:bodyPr anchor="ctr">
            <a:spAutoFit/>
          </a:bodyPr>
          <a:lstStyle/>
          <a:p>
            <a:pPr algn="just"/>
            <a:r>
              <a:rPr lang="vi-VN" sz="2400" smtClean="0">
                <a:solidFill>
                  <a:srgbClr val="002060"/>
                </a:solidFill>
                <a:latin typeface="Times New Roman" pitchFamily="18" charset="0"/>
                <a:cs typeface="Times New Roman" pitchFamily="18" charset="0"/>
              </a:rPr>
              <a:t>- Thực </a:t>
            </a:r>
            <a:r>
              <a:rPr lang="vi-VN" sz="2400">
                <a:solidFill>
                  <a:srgbClr val="002060"/>
                </a:solidFill>
                <a:latin typeface="Times New Roman" pitchFamily="18" charset="0"/>
                <a:cs typeface="Times New Roman" pitchFamily="18" charset="0"/>
              </a:rPr>
              <a:t>hiện tốt Năm điều Bác Hồ dạy thiếu niên nhi đồng </a:t>
            </a:r>
          </a:p>
          <a:p>
            <a:pPr algn="just"/>
            <a:r>
              <a:rPr lang="vi-VN" sz="2400" smtClean="0">
                <a:solidFill>
                  <a:srgbClr val="002060"/>
                </a:solidFill>
                <a:latin typeface="Times New Roman" pitchFamily="18" charset="0"/>
                <a:cs typeface="Times New Roman" pitchFamily="18" charset="0"/>
              </a:rPr>
              <a:t>- Thực </a:t>
            </a:r>
            <a:r>
              <a:rPr lang="vi-VN" sz="2400">
                <a:solidFill>
                  <a:srgbClr val="002060"/>
                </a:solidFill>
                <a:latin typeface="Times New Roman" pitchFamily="18" charset="0"/>
                <a:cs typeface="Times New Roman" pitchFamily="18" charset="0"/>
              </a:rPr>
              <a:t>hiện nội quy của trường</a:t>
            </a:r>
            <a:r>
              <a:rPr lang="vi-VN" sz="2400" smtClean="0">
                <a:solidFill>
                  <a:srgbClr val="002060"/>
                </a:solidFill>
                <a:latin typeface="Times New Roman" pitchFamily="18" charset="0"/>
                <a:cs typeface="Times New Roman" pitchFamily="18" charset="0"/>
              </a:rPr>
              <a:t>, của </a:t>
            </a:r>
            <a:r>
              <a:rPr lang="vi-VN" sz="2400">
                <a:solidFill>
                  <a:srgbClr val="002060"/>
                </a:solidFill>
                <a:latin typeface="Times New Roman" pitchFamily="18" charset="0"/>
                <a:cs typeface="Times New Roman" pitchFamily="18" charset="0"/>
              </a:rPr>
              <a:t>lớp </a:t>
            </a:r>
          </a:p>
          <a:p>
            <a:pPr algn="just"/>
            <a:r>
              <a:rPr lang="vi-VN" sz="2400" smtClean="0">
                <a:solidFill>
                  <a:srgbClr val="002060"/>
                </a:solidFill>
                <a:latin typeface="Times New Roman" pitchFamily="18" charset="0"/>
                <a:cs typeface="Times New Roman" pitchFamily="18" charset="0"/>
              </a:rPr>
              <a:t>- Tích </a:t>
            </a:r>
            <a:r>
              <a:rPr lang="vi-VN" sz="2400">
                <a:solidFill>
                  <a:srgbClr val="002060"/>
                </a:solidFill>
                <a:latin typeface="Times New Roman" pitchFamily="18" charset="0"/>
                <a:cs typeface="Times New Roman" pitchFamily="18" charset="0"/>
              </a:rPr>
              <a:t>cực tham gia các hoạt động tập thể</a:t>
            </a:r>
            <a:r>
              <a:rPr lang="vi-VN" sz="2400" smtClean="0">
                <a:solidFill>
                  <a:srgbClr val="002060"/>
                </a:solidFill>
                <a:latin typeface="Times New Roman" pitchFamily="18" charset="0"/>
                <a:cs typeface="Times New Roman" pitchFamily="18" charset="0"/>
              </a:rPr>
              <a:t>, hoạt </a:t>
            </a:r>
            <a:r>
              <a:rPr lang="vi-VN" sz="2400">
                <a:solidFill>
                  <a:srgbClr val="002060"/>
                </a:solidFill>
                <a:latin typeface="Times New Roman" pitchFamily="18" charset="0"/>
                <a:cs typeface="Times New Roman" pitchFamily="18" charset="0"/>
              </a:rPr>
              <a:t>động xã hội do lớp</a:t>
            </a:r>
            <a:r>
              <a:rPr lang="vi-VN" sz="2400" smtClean="0">
                <a:solidFill>
                  <a:srgbClr val="002060"/>
                </a:solidFill>
                <a:latin typeface="Times New Roman" pitchFamily="18" charset="0"/>
                <a:cs typeface="Times New Roman" pitchFamily="18" charset="0"/>
              </a:rPr>
              <a:t>, trường, địa </a:t>
            </a:r>
            <a:r>
              <a:rPr lang="vi-VN" sz="2400">
                <a:solidFill>
                  <a:srgbClr val="002060"/>
                </a:solidFill>
                <a:latin typeface="Times New Roman" pitchFamily="18" charset="0"/>
                <a:cs typeface="Times New Roman" pitchFamily="18" charset="0"/>
              </a:rPr>
              <a:t>phương tổ chức </a:t>
            </a:r>
          </a:p>
          <a:p>
            <a:pPr algn="just"/>
            <a:r>
              <a:rPr lang="vi-VN" sz="2400" smtClean="0">
                <a:solidFill>
                  <a:srgbClr val="002060"/>
                </a:solidFill>
                <a:latin typeface="Times New Roman" pitchFamily="18" charset="0"/>
                <a:cs typeface="Times New Roman" pitchFamily="18" charset="0"/>
              </a:rPr>
              <a:t>- Nhường </a:t>
            </a:r>
            <a:r>
              <a:rPr lang="vi-VN" sz="2400">
                <a:solidFill>
                  <a:srgbClr val="002060"/>
                </a:solidFill>
                <a:latin typeface="Times New Roman" pitchFamily="18" charset="0"/>
                <a:cs typeface="Times New Roman" pitchFamily="18" charset="0"/>
              </a:rPr>
              <a:t>nhịn</a:t>
            </a:r>
            <a:r>
              <a:rPr lang="vi-VN" sz="2400" smtClean="0">
                <a:solidFill>
                  <a:srgbClr val="002060"/>
                </a:solidFill>
                <a:latin typeface="Times New Roman" pitchFamily="18" charset="0"/>
                <a:cs typeface="Times New Roman" pitchFamily="18" charset="0"/>
              </a:rPr>
              <a:t>, giúp </a:t>
            </a:r>
            <a:r>
              <a:rPr lang="vi-VN" sz="2400">
                <a:solidFill>
                  <a:srgbClr val="002060"/>
                </a:solidFill>
                <a:latin typeface="Times New Roman" pitchFamily="18" charset="0"/>
                <a:cs typeface="Times New Roman" pitchFamily="18" charset="0"/>
              </a:rPr>
              <a:t>đỡ các em học sinh nhỏ.</a:t>
            </a:r>
          </a:p>
          <a:p>
            <a:pPr algn="just"/>
            <a:r>
              <a:rPr lang="en-US" sz="2400" smtClean="0">
                <a:solidFill>
                  <a:srgbClr val="002060"/>
                </a:solidFill>
                <a:latin typeface="Times New Roman" pitchFamily="18" charset="0"/>
                <a:cs typeface="Times New Roman" pitchFamily="18" charset="0"/>
              </a:rPr>
              <a:t>- Buộc </a:t>
            </a:r>
            <a:r>
              <a:rPr lang="en-US" sz="2400">
                <a:solidFill>
                  <a:srgbClr val="002060"/>
                </a:solidFill>
                <a:latin typeface="Times New Roman" pitchFamily="18" charset="0"/>
                <a:cs typeface="Times New Roman" pitchFamily="18" charset="0"/>
              </a:rPr>
              <a:t>các em nhỏ phải làm theo mọi ý muốn của </a:t>
            </a:r>
            <a:r>
              <a:rPr lang="en-US" sz="2400" smtClean="0">
                <a:solidFill>
                  <a:srgbClr val="002060"/>
                </a:solidFill>
                <a:latin typeface="Times New Roman" pitchFamily="18" charset="0"/>
                <a:cs typeface="Times New Roman" pitchFamily="18" charset="0"/>
              </a:rPr>
              <a:t>mình.</a:t>
            </a:r>
            <a:endParaRPr lang="en-US" sz="2400">
              <a:solidFill>
                <a:srgbClr val="002060"/>
              </a:solidFill>
              <a:latin typeface="Times New Roman" pitchFamily="18" charset="0"/>
              <a:cs typeface="Times New Roman" pitchFamily="18" charset="0"/>
            </a:endParaRPr>
          </a:p>
          <a:p>
            <a:pPr algn="just"/>
            <a:r>
              <a:rPr lang="vi-VN" sz="2400" smtClean="0">
                <a:solidFill>
                  <a:srgbClr val="002060"/>
                </a:solidFill>
                <a:latin typeface="Times New Roman" pitchFamily="18" charset="0"/>
                <a:cs typeface="Times New Roman" pitchFamily="18" charset="0"/>
              </a:rPr>
              <a:t>- Gương </a:t>
            </a:r>
            <a:r>
              <a:rPr lang="vi-VN" sz="2400">
                <a:solidFill>
                  <a:srgbClr val="002060"/>
                </a:solidFill>
                <a:latin typeface="Times New Roman" pitchFamily="18" charset="0"/>
                <a:cs typeface="Times New Roman" pitchFamily="18" charset="0"/>
              </a:rPr>
              <a:t>mẫu về mọi mặt cho các em học sinh lớp dưới noi theo.</a:t>
            </a:r>
          </a:p>
        </p:txBody>
      </p:sp>
      <p:sp>
        <p:nvSpPr>
          <p:cNvPr id="20490" name="Text Box 10"/>
          <p:cNvSpPr txBox="1">
            <a:spLocks noChangeArrowheads="1"/>
          </p:cNvSpPr>
          <p:nvPr/>
        </p:nvSpPr>
        <p:spPr bwMode="auto">
          <a:xfrm>
            <a:off x="3352800" y="5486400"/>
            <a:ext cx="3962400" cy="369332"/>
          </a:xfrm>
          <a:prstGeom prst="rect">
            <a:avLst/>
          </a:prstGeom>
          <a:noFill/>
          <a:ln w="9525">
            <a:noFill/>
            <a:miter lim="800000"/>
            <a:headEnd/>
            <a:tailEnd/>
          </a:ln>
          <a:effectLst/>
        </p:spPr>
        <p:txBody>
          <a:bodyPr>
            <a:spAutoFit/>
          </a:bodyPr>
          <a:lstStyle/>
          <a:p>
            <a:r>
              <a:rPr lang="en-US" b="1" i="1">
                <a:solidFill>
                  <a:srgbClr val="FF0000"/>
                </a:solidFill>
                <a:latin typeface="Times New Roman" pitchFamily="18" charset="0"/>
                <a:cs typeface="Times New Roman" pitchFamily="18" charset="0"/>
              </a:rPr>
              <a:t>Thảo luận nhóm 4 ( thời gian 2 phút)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800" decel="100000"/>
                                        <p:tgtEl>
                                          <p:spTgt spid="20484"/>
                                        </p:tgtEl>
                                      </p:cBhvr>
                                    </p:animEffect>
                                    <p:anim calcmode="lin" valueType="num">
                                      <p:cBhvr>
                                        <p:cTn id="8" dur="800" decel="100000" fill="hold"/>
                                        <p:tgtEl>
                                          <p:spTgt spid="20484"/>
                                        </p:tgtEl>
                                        <p:attrNameLst>
                                          <p:attrName>style.rotation</p:attrName>
                                        </p:attrNameLst>
                                      </p:cBhvr>
                                      <p:tavLst>
                                        <p:tav tm="0">
                                          <p:val>
                                            <p:fltVal val="-90"/>
                                          </p:val>
                                        </p:tav>
                                        <p:tav tm="100000">
                                          <p:val>
                                            <p:fltVal val="0"/>
                                          </p:val>
                                        </p:tav>
                                      </p:tavLst>
                                    </p:anim>
                                    <p:anim calcmode="lin" valueType="num">
                                      <p:cBhvr>
                                        <p:cTn id="9" dur="800" decel="100000" fill="hold"/>
                                        <p:tgtEl>
                                          <p:spTgt spid="20484"/>
                                        </p:tgtEl>
                                        <p:attrNameLst>
                                          <p:attrName>ppt_x</p:attrName>
                                        </p:attrNameLst>
                                      </p:cBhvr>
                                      <p:tavLst>
                                        <p:tav tm="0">
                                          <p:val>
                                            <p:strVal val="#ppt_x+0.4"/>
                                          </p:val>
                                        </p:tav>
                                        <p:tav tm="100000">
                                          <p:val>
                                            <p:strVal val="#ppt_x-0.05"/>
                                          </p:val>
                                        </p:tav>
                                      </p:tavLst>
                                    </p:anim>
                                    <p:anim calcmode="lin" valueType="num">
                                      <p:cBhvr>
                                        <p:cTn id="10" dur="800" decel="100000" fill="hold"/>
                                        <p:tgtEl>
                                          <p:spTgt spid="204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animEffect transition="in" filter="fade">
                                      <p:cBhvr>
                                        <p:cTn id="15" dur="1000"/>
                                        <p:tgtEl>
                                          <p:spTgt spid="20485">
                                            <p:txEl>
                                              <p:pRg st="0" end="0"/>
                                            </p:txEl>
                                          </p:spTgt>
                                        </p:tgtEl>
                                      </p:cBhvr>
                                    </p:animEffect>
                                    <p:anim calcmode="lin" valueType="num">
                                      <p:cBhvr>
                                        <p:cTn id="16" dur="10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048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subTitle" idx="1"/>
          </p:nvPr>
        </p:nvSpPr>
        <p:spPr>
          <a:xfrm>
            <a:off x="228600" y="762000"/>
            <a:ext cx="8534400" cy="1219200"/>
          </a:xfrm>
        </p:spPr>
        <p:txBody>
          <a:bodyPr/>
          <a:lstStyle/>
          <a:p>
            <a:r>
              <a:rPr lang="vi-VN" sz="2800">
                <a:solidFill>
                  <a:srgbClr val="FF0000"/>
                </a:solidFill>
                <a:latin typeface="Times New Roman" pitchFamily="18" charset="0"/>
                <a:cs typeface="Times New Roman" pitchFamily="18" charset="0"/>
              </a:rPr>
              <a:t>* Các em học sinh đang trực nhật lớp, học sinh đang thảo luận nhóm.</a:t>
            </a:r>
          </a:p>
        </p:txBody>
      </p:sp>
      <p:pic>
        <p:nvPicPr>
          <p:cNvPr id="21508" name="Picture 4" descr="scan0012"/>
          <p:cNvPicPr>
            <a:picLocks noChangeAspect="1" noChangeArrowheads="1"/>
          </p:cNvPicPr>
          <p:nvPr/>
        </p:nvPicPr>
        <p:blipFill>
          <a:blip r:embed="rId2"/>
          <a:srcRect/>
          <a:stretch>
            <a:fillRect/>
          </a:stretch>
        </p:blipFill>
        <p:spPr bwMode="auto">
          <a:xfrm>
            <a:off x="152400" y="1905000"/>
            <a:ext cx="4267200" cy="4343400"/>
          </a:xfrm>
          <a:prstGeom prst="rect">
            <a:avLst/>
          </a:prstGeom>
          <a:noFill/>
          <a:ln w="57150" cmpd="thinThick">
            <a:solidFill>
              <a:srgbClr val="000099"/>
            </a:solidFill>
            <a:miter lim="800000"/>
            <a:headEnd/>
            <a:tailEnd/>
          </a:ln>
        </p:spPr>
      </p:pic>
      <p:pic>
        <p:nvPicPr>
          <p:cNvPr id="21509" name="Picture 5" descr="scan0013"/>
          <p:cNvPicPr>
            <a:picLocks noChangeAspect="1" noChangeArrowheads="1"/>
          </p:cNvPicPr>
          <p:nvPr/>
        </p:nvPicPr>
        <p:blipFill>
          <a:blip r:embed="rId3"/>
          <a:srcRect/>
          <a:stretch>
            <a:fillRect/>
          </a:stretch>
        </p:blipFill>
        <p:spPr bwMode="auto">
          <a:xfrm>
            <a:off x="4648200" y="1905000"/>
            <a:ext cx="4270375" cy="4343400"/>
          </a:xfrm>
          <a:prstGeom prst="rect">
            <a:avLst/>
          </a:prstGeom>
          <a:noFill/>
          <a:ln w="57150" cmpd="thinThick">
            <a:solidFill>
              <a:srgbClr val="99CC00"/>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3230"/>
  <p:tag name="VIOLETTITLE" val="Đạo đưc 5- Bài 1- Em la hoc sinh lop 5."/>
  <p:tag name="VIOLETLESSON" val="1"/>
  <p:tag name="VIOLETCATID" val="8048934"/>
  <p:tag name="VIOLETSUBJECT" val="Đạo đức 5"/>
  <p:tag name="VIOLETAUTHORID" val="3599053"/>
  <p:tag name="VIOLETAUTHORNAME" val="Nguyễn Thơ Văn"/>
  <p:tag name="VIOLETAUTHORAVATAR" val="3599053.jpg"/>
  <p:tag name="VIOLETAUTHORADDRESS" val="Trường Tiểu học Phú Thọ B - Đồng Tháp"/>
  <p:tag name="VIOLETAUTHORHOMEPAGE" val="http://nguyenthovanptb.violet.vn"/>
  <p:tag name="VIOLETDATE" val="2013-12-09 04:51:15"/>
  <p:tag name="VIOLETHIT" val="203"/>
  <p:tag name="VIOLETLIKE" val="0"/>
  <p:tag name="MMPROD_NEXTUNIQUEID" val="10010"/>
  <p:tag name="MMPROD_UIDATA" val="&lt;database version=&quot;7.0&quot;&gt;&lt;object type=&quot;1&quot; unique_id=&quot;10001&quot;&gt;&lt;object type=&quot;8&quot; unique_id=&quot;10053&quot;&gt;&lt;/object&gt;&lt;object type=&quot;2&quot; unique_id=&quot;10054&quot;&gt;&lt;object type=&quot;3&quot; unique_id=&quot;10055&quot;&gt;&lt;property id=&quot;20148&quot; value=&quot;5&quot;/&gt;&lt;property id=&quot;20300&quot; value=&quot;Slide 1&quot;/&gt;&lt;property id=&quot;20307&quot; value=&quot;284&quot;/&gt;&lt;/object&gt;&lt;object type=&quot;3&quot; unique_id=&quot;10056&quot;&gt;&lt;property id=&quot;20148&quot; value=&quot;5&quot;/&gt;&lt;property id=&quot;20300&quot; value=&quot;Slide 2&quot;/&gt;&lt;property id=&quot;20307&quot; value=&quot;268&quot;/&gt;&lt;/object&gt;&lt;object type=&quot;3&quot; unique_id=&quot;10057&quot;&gt;&lt;property id=&quot;20148&quot; value=&quot;5&quot;/&gt;&lt;property id=&quot;20300&quot; value=&quot;Slide 3 - &amp;quot;Tranh aûnh&amp;quot;&quot;/&gt;&lt;property id=&quot;20307&quot; value=&quot;269&quot;/&gt;&lt;/object&gt;&lt;object type=&quot;3&quot; unique_id=&quot;10058&quot;&gt;&lt;property id=&quot;20148&quot; value=&quot;5&quot;/&gt;&lt;property id=&quot;20300&quot; value=&quot;Slide 4&quot;/&gt;&lt;property id=&quot;20307&quot; value=&quot;270&quot;/&gt;&lt;/object&gt;&lt;object type=&quot;3&quot; unique_id=&quot;10059&quot;&gt;&lt;property id=&quot;20148&quot; value=&quot;5&quot;/&gt;&lt;property id=&quot;20300&quot; value=&quot;Slide 5&quot;/&gt;&lt;property id=&quot;20307&quot; value=&quot;271&quot;/&gt;&lt;/object&gt;&lt;object type=&quot;3&quot; unique_id=&quot;10060&quot;&gt;&lt;property id=&quot;20148&quot; value=&quot;5&quot;/&gt;&lt;property id=&quot;20300&quot; value=&quot;Slide 6&quot;/&gt;&lt;property id=&quot;20307&quot; value=&quot;272&quot;/&gt;&lt;/object&gt;&lt;object type=&quot;3&quot; unique_id=&quot;10061&quot;&gt;&lt;property id=&quot;20148&quot; value=&quot;5&quot;/&gt;&lt;property id=&quot;20300&quot; value=&quot;Slide 7 - &amp;quot;         Ghi nhí: &amp;#x0D;&amp;#x0A;Naêm nay em ñaõ leân lôùp 5,lôùp lôùn nhaát tröôøng.Em raát vui vaø töï haøo.Em seõ coá gaéng ch&quot;/&gt;&lt;property id=&quot;20307&quot; value=&quot;273&quot;/&gt;&lt;/object&gt;&lt;object type=&quot;3&quot; unique_id=&quot;10062&quot;&gt;&lt;property id=&quot;20148&quot; value=&quot;5&quot;/&gt;&lt;property id=&quot;20300&quot; value=&quot;Slide 8 - &amp;quot;T×nh huèng&amp;quot;&quot;/&gt;&lt;property id=&quot;20307&quot; value=&quot;274&quot;/&gt;&lt;/object&gt;&lt;object type=&quot;3&quot; unique_id=&quot;10063&quot;&gt;&lt;property id=&quot;20148&quot; value=&quot;5&quot;/&gt;&lt;property id=&quot;20300&quot; value=&quot;Slide 9 - &amp;quot;Mét sè h×nh ¶nh minh ho¹: &amp;quot;&quot;/&gt;&lt;property id=&quot;20307&quot; value=&quot;275&quot;/&gt;&lt;/object&gt;&lt;object type=&quot;3&quot; unique_id=&quot;10064&quot;&gt;&lt;property id=&quot;20148&quot; value=&quot;5&quot;/&gt;&lt;property id=&quot;20300&quot; value=&quot;Slide 10&quot;/&gt;&lt;property id=&quot;20307&quot; value=&quot;276&quot;/&gt;&lt;/object&gt;&lt;object type=&quot;3&quot; unique_id=&quot;10065&quot;&gt;&lt;property id=&quot;20148&quot; value=&quot;5&quot;/&gt;&lt;property id=&quot;20300&quot; value=&quot;Slide 11 - &amp;quot;Troø chôi “MC vaø hoïc sinh lôùp 5 &amp;quot;&quot;/&gt;&lt;property id=&quot;20307&quot; value=&quot;277&quot;/&gt;&lt;/object&gt;&lt;object type=&quot;3&quot; unique_id=&quot;10066&quot;&gt;&lt;property id=&quot;20148&quot; value=&quot;5&quot;/&gt;&lt;property id=&quot;20300&quot; value=&quot;Slide 12&quot;/&gt;&lt;property id=&quot;20307&quot; value=&quot;278&quot;/&gt;&lt;/object&gt;&lt;object type=&quot;3&quot; unique_id=&quot;10067&quot;&gt;&lt;property id=&quot;20148&quot; value=&quot;5&quot;/&gt;&lt;property id=&quot;20300&quot; value=&quot;Slide 13 - &amp;quot;Höôùng daãn thöïc haønh &amp;quot;&quot;/&gt;&lt;property id=&quot;20307&quot; value=&quot;279&quot;/&gt;&lt;/object&gt;&lt;object type=&quot;3&quot; unique_id=&quot;10068&quot;&gt;&lt;property id=&quot;20148&quot; value=&quot;5&quot;/&gt;&lt;property id=&quot;20300&quot; value=&quot;Slide 14 - &amp;quot;Laäp keá hoaïch phaán ñaáu trong naêm hoïc naøy:&amp;quot;&quot;/&gt;&lt;property id=&quot;20307&quot; value=&quot;280&quot;/&gt;&lt;/object&gt;&lt;object type=&quot;3&quot; unique_id=&quot;10069&quot;&gt;&lt;property id=&quot;20148&quot; value=&quot;5&quot;/&gt;&lt;property id=&quot;20300&quot; value=&quot;Slide 15 - &amp;quot;Quan s¸t mét sè h×nh ¶nh thÓ hiÖn lµ häc sinh líp 5&amp;quot;&quot;/&gt;&lt;property id=&quot;20307&quot; value=&quot;281&quot;/&gt;&lt;/object&gt;&lt;object type=&quot;3&quot; unique_id=&quot;10070&quot;&gt;&lt;property id=&quot;20148&quot; value=&quot;5&quot;/&gt;&lt;property id=&quot;20300&quot; value=&quot;Slide 16&quot;/&gt;&lt;property id=&quot;20307&quot; value=&quot;28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TotalTime>
  <Words>690</Words>
  <Application>Microsoft Office PowerPoint</Application>
  <PresentationFormat>On-screen Show (4:3)</PresentationFormat>
  <Paragraphs>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Tranh ảnh</vt:lpstr>
      <vt:lpstr>PowerPoint Presentation</vt:lpstr>
      <vt:lpstr>PowerPoint Presentation</vt:lpstr>
      <vt:lpstr>PowerPoint Presentation</vt:lpstr>
      <vt:lpstr>         GHI NHỚ Năm nay em đã lên lớp 5, lớp lớn nhất trường. Em rất vui và tự hào. Em sẽ cố gắng chăm ngoan, học giỏi để xứng đáng là học sinh lớp 5. </vt:lpstr>
      <vt:lpstr>TÌNH HUỐNG</vt:lpstr>
      <vt:lpstr>PowerPoint Presentation</vt:lpstr>
      <vt:lpstr>PowerPoint Presentation</vt:lpstr>
      <vt:lpstr>Trò chơi “MC và học sinh lớp 5 </vt:lpstr>
      <vt:lpstr>PowerPoint Presentation</vt:lpstr>
      <vt:lpstr>Hướng dẫn thực hành </vt:lpstr>
      <vt:lpstr>Lập kế hoạch phấn đấu trong năm học này:</vt:lpstr>
      <vt:lpstr>Quan sát một số hình ảnh thể hiện là học sinh lớp 5</vt:lpstr>
      <vt:lpstr>PowerPoint Presentation</vt:lpstr>
    </vt:vector>
  </TitlesOfParts>
  <Company>70 Ly Tu Trong - Tp.Can Tho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MIEN NAM</dc:creator>
  <cp:lastModifiedBy>A</cp:lastModifiedBy>
  <cp:revision>25</cp:revision>
  <dcterms:created xsi:type="dcterms:W3CDTF">2006-11-16T17:40:11Z</dcterms:created>
  <dcterms:modified xsi:type="dcterms:W3CDTF">2019-09-10T02:04:59Z</dcterms:modified>
</cp:coreProperties>
</file>