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5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42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195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455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114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99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55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270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188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101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136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35C83-84C3-4E57-9EF4-EA957B6D70B4}" type="datetimeFigureOut">
              <a:rPr lang="vi-VN" smtClean="0"/>
              <a:t>28/02/2017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943E3-E092-46C9-9D58-0AB2D5A2ED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3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8512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28646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Số thóc gia đình chị Út thu hoạch được trong 3 năm như sau: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Năm 2001: 4200kg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Năm 2002: 3500kg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Năm 2003: 5400kg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Hãy điền số liệu thích hợp vào ô trống trong bảng sau: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55453"/>
              </p:ext>
            </p:extLst>
          </p:nvPr>
        </p:nvGraphicFramePr>
        <p:xfrm>
          <a:off x="782686" y="3933056"/>
          <a:ext cx="8121688" cy="22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0422"/>
                <a:gridCol w="2030422"/>
                <a:gridCol w="2030422"/>
                <a:gridCol w="2030422"/>
              </a:tblGrid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Năm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2001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thóc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59832" y="5302584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4200kg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534682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3500kg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0272" y="5346829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5400kg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02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6637" y="5373216"/>
            <a:ext cx="8949859" cy="13083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Dưới đây là bảng thống kê số cây của bản Na đã trồng được trong 4 năm:</a:t>
            </a:r>
            <a:endParaRPr lang="vi-VN" sz="28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429693"/>
              </p:ext>
            </p:extLst>
          </p:nvPr>
        </p:nvGraphicFramePr>
        <p:xfrm>
          <a:off x="323528" y="1397000"/>
          <a:ext cx="8496942" cy="204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1584176"/>
                <a:gridCol w="1512168"/>
                <a:gridCol w="1584176"/>
                <a:gridCol w="1584174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Năm</a:t>
                      </a:r>
                    </a:p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Loại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cây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2000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2001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2003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306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Thông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1875 cây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2167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1980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2540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Bạch đàn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1745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2040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2165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2515 cây</a:t>
                      </a:r>
                      <a:endParaRPr lang="vi-VN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637" y="3573016"/>
            <a:ext cx="894985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Dựa vào bảng trên hãy trả lời các câu hỏi dưới đây (theo mẫu):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Năm 2002 bản Na trồng được nhiều hơn năm 2000 bao nhiêu cây bạch đàn?</a:t>
            </a:r>
            <a:endParaRPr lang="en-US" sz="2800">
              <a:solidFill>
                <a:prstClr val="black"/>
              </a:solidFill>
            </a:endParaRP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Mẫu: Số cây bạch đàn bản Na trồng năm 2002 nhiều hơn năm 2000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2165 – 1745 = 420 (cây)</a:t>
            </a:r>
          </a:p>
        </p:txBody>
      </p:sp>
    </p:spTree>
    <p:extLst>
      <p:ext uri="{BB962C8B-B14F-4D97-AF65-F5344CB8AC3E}">
        <p14:creationId xmlns:p14="http://schemas.microsoft.com/office/powerpoint/2010/main" val="39621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141" y="464473"/>
            <a:ext cx="89498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b) Năm 2003 bản Na trồng được tất cả bao nhiêu cây thông và cây bạch đàn?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141" y="1418580"/>
            <a:ext cx="89498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Số cây thông và cây </a:t>
            </a:r>
            <a:r>
              <a:rPr lang="en-US" sz="2800">
                <a:solidFill>
                  <a:prstClr val="black"/>
                </a:solidFill>
              </a:rPr>
              <a:t>bạch đàn bản Na trồng </a:t>
            </a:r>
            <a:r>
              <a:rPr lang="en-US" sz="2800">
                <a:solidFill>
                  <a:prstClr val="black"/>
                </a:solidFill>
              </a:rPr>
              <a:t>năm </a:t>
            </a:r>
            <a:r>
              <a:rPr lang="en-US" sz="2800" smtClean="0">
                <a:solidFill>
                  <a:prstClr val="black"/>
                </a:solidFill>
              </a:rPr>
              <a:t>2003 là</a:t>
            </a:r>
            <a:r>
              <a:rPr lang="en-US" sz="2800">
                <a:solidFill>
                  <a:prstClr val="black"/>
                </a:solidFill>
              </a:rPr>
              <a:t>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2540 + 2515 = 5055 (cây)</a:t>
            </a:r>
            <a:endParaRPr lang="en-US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39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79512" y="5517232"/>
            <a:ext cx="396044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Oval 4"/>
          <p:cNvSpPr/>
          <p:nvPr/>
        </p:nvSpPr>
        <p:spPr>
          <a:xfrm>
            <a:off x="179512" y="2132856"/>
            <a:ext cx="396044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704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Nhìn vào dãy số liệu sau, hãy khoanh vào chữ đặt trước câu trả lời đúng: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90 ; 80 ; 70 ; 60 ; 50 ; 40 ; 30 ; 20 ;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1609638"/>
            <a:ext cx="77048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Dãy trên có tất cả là: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9 số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18 số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10 số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81 số</a:t>
            </a:r>
          </a:p>
          <a:p>
            <a:pPr algn="just"/>
            <a:endParaRPr lang="en-US" sz="2800">
              <a:solidFill>
                <a:prstClr val="black"/>
              </a:solidFill>
            </a:endParaRP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b) Số thứ tư trong dãy là:</a:t>
            </a:r>
            <a:endParaRPr lang="en-US" sz="2800">
              <a:solidFill>
                <a:prstClr val="black"/>
              </a:solidFill>
            </a:endParaRP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4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0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60</a:t>
            </a:r>
          </a:p>
          <a:p>
            <a:pPr marL="514350" indent="-514350" algn="just">
              <a:buAutoNum type="alphaUcPeriod"/>
            </a:pPr>
            <a:r>
              <a:rPr lang="en-US" sz="2800" smtClean="0">
                <a:solidFill>
                  <a:prstClr val="black"/>
                </a:solidFill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85077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7048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Trong các cuộc thi chào mừng ngày Nhà Giáo Việt Nam, các bạn khối lớp 3 đã đạt được các giải sau đây:</a:t>
            </a: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Văn nghệ: 3 giải nhất và 2 giải ba.</a:t>
            </a: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Kể chuyện: 2 giải nhất, 1 giải nhì và 4 giải ba.</a:t>
            </a: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Cờ vua: 1 giải nhất và 2 giải nhì.</a:t>
            </a: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Hãy viết số thích hợp vào bảng thống kê các giải của khối lớp 3 đạt được (theo mẫu):</a:t>
            </a:r>
            <a:endParaRPr lang="vi-VN" sz="28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139980"/>
              </p:ext>
            </p:extLst>
          </p:nvPr>
        </p:nvGraphicFramePr>
        <p:xfrm>
          <a:off x="323528" y="3933056"/>
          <a:ext cx="8352928" cy="2513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807341">
                <a:tc>
                  <a:txBody>
                    <a:bodyPr/>
                    <a:lstStyle/>
                    <a:p>
                      <a:pPr algn="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Môn</a:t>
                      </a:r>
                    </a:p>
                    <a:p>
                      <a:pPr algn="l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Giải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Văn</a:t>
                      </a:r>
                      <a:r>
                        <a:rPr lang="en-US" sz="2800" b="0" baseline="0" smtClean="0">
                          <a:solidFill>
                            <a:schemeClr val="tx2"/>
                          </a:solidFill>
                        </a:rPr>
                        <a:t> nghệ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Kể</a:t>
                      </a:r>
                      <a:r>
                        <a:rPr lang="en-US" sz="2800" b="0" baseline="0" smtClean="0">
                          <a:solidFill>
                            <a:schemeClr val="tx2"/>
                          </a:solidFill>
                        </a:rPr>
                        <a:t> chuyện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Cờ</a:t>
                      </a:r>
                      <a:r>
                        <a:rPr lang="en-US" sz="2800" b="0" baseline="0" smtClean="0">
                          <a:solidFill>
                            <a:schemeClr val="tx2"/>
                          </a:solidFill>
                        </a:rPr>
                        <a:t> vua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297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Nhất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297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Nhì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297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Ba 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92080" y="494116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</a:rPr>
              <a:t>2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2080" y="546438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1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3331" y="59876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4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80312" y="494116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1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80312" y="5456177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</a:rPr>
              <a:t>2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80312" y="596827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0</a:t>
            </a:r>
            <a:endParaRPr lang="vi-VN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2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361</Words>
  <Application>Microsoft Office PowerPoint</Application>
  <PresentationFormat>On-screen Show (4:3)</PresentationFormat>
  <Paragraphs>76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BichPhuong</cp:lastModifiedBy>
  <cp:revision>4</cp:revision>
  <dcterms:created xsi:type="dcterms:W3CDTF">2017-02-27T05:24:00Z</dcterms:created>
  <dcterms:modified xsi:type="dcterms:W3CDTF">2017-02-28T08:30:47Z</dcterms:modified>
</cp:coreProperties>
</file>