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8" r:id="rId3"/>
    <p:sldMasterId id="2147483690" r:id="rId4"/>
    <p:sldMasterId id="2147483702" r:id="rId5"/>
  </p:sldMasterIdLst>
  <p:notesMasterIdLst>
    <p:notesMasterId r:id="rId15"/>
  </p:notesMasterIdLst>
  <p:sldIdLst>
    <p:sldId id="265" r:id="rId6"/>
    <p:sldId id="257" r:id="rId7"/>
    <p:sldId id="258" r:id="rId8"/>
    <p:sldId id="259" r:id="rId9"/>
    <p:sldId id="260" r:id="rId10"/>
    <p:sldId id="262" r:id="rId11"/>
    <p:sldId id="261" r:id="rId12"/>
    <p:sldId id="263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2C613F-8C50-42C5-979A-85964078107F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C6A03-5A25-4875-8545-AD7F3EFDCE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8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846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990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096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07959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457843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1344400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0646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81379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913281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5380304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64538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13138"/>
      </p:ext>
    </p:extLst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03570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1674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17790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006853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086858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962C8B-B14F-4D97-AF65-F5344CB8AC3E}" type="datetimeFigureOut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4/18/2021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x-non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x-none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49515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48831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8572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3969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8503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718798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6993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8591744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67646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3886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970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1162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490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6952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87667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69098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98569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7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55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83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11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67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955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423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198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8396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423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37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1pPr>
            <a:lvl2pPr marL="427939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2pPr>
            <a:lvl3pPr marL="855878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83818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711757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2139696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567635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99557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423514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15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40"/>
            </a:lvl1pPr>
            <a:lvl2pPr>
              <a:defRPr sz="228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81230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280" b="1"/>
            </a:lvl1pPr>
            <a:lvl2pPr marL="427939" indent="0">
              <a:buNone/>
              <a:defRPr sz="1920" b="1"/>
            </a:lvl2pPr>
            <a:lvl3pPr marL="855878" indent="0">
              <a:buNone/>
              <a:defRPr sz="1680" b="1"/>
            </a:lvl3pPr>
            <a:lvl4pPr marL="1283818" indent="0">
              <a:buNone/>
              <a:defRPr sz="1440" b="1"/>
            </a:lvl4pPr>
            <a:lvl5pPr marL="1711757" indent="0">
              <a:buNone/>
              <a:defRPr sz="1440" b="1"/>
            </a:lvl5pPr>
            <a:lvl6pPr marL="2139696" indent="0">
              <a:buNone/>
              <a:defRPr sz="1440" b="1"/>
            </a:lvl6pPr>
            <a:lvl7pPr marL="2567635" indent="0">
              <a:buNone/>
              <a:defRPr sz="1440" b="1"/>
            </a:lvl7pPr>
            <a:lvl8pPr marL="2995574" indent="0">
              <a:buNone/>
              <a:defRPr sz="1440" b="1"/>
            </a:lvl8pPr>
            <a:lvl9pPr marL="3423514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28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3981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10569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127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000"/>
            </a:lvl1pPr>
            <a:lvl2pPr>
              <a:defRPr sz="2640"/>
            </a:lvl2pPr>
            <a:lvl3pPr>
              <a:defRPr sz="228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339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92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000"/>
            </a:lvl1pPr>
            <a:lvl2pPr marL="427939" indent="0">
              <a:buNone/>
              <a:defRPr sz="2640"/>
            </a:lvl2pPr>
            <a:lvl3pPr marL="855878" indent="0">
              <a:buNone/>
              <a:defRPr sz="2280"/>
            </a:lvl3pPr>
            <a:lvl4pPr marL="1283818" indent="0">
              <a:buNone/>
              <a:defRPr sz="1920"/>
            </a:lvl4pPr>
            <a:lvl5pPr marL="1711757" indent="0">
              <a:buNone/>
              <a:defRPr sz="1920"/>
            </a:lvl5pPr>
            <a:lvl6pPr marL="2139696" indent="0">
              <a:buNone/>
              <a:defRPr sz="1920"/>
            </a:lvl6pPr>
            <a:lvl7pPr marL="2567635" indent="0">
              <a:buNone/>
              <a:defRPr sz="1920"/>
            </a:lvl7pPr>
            <a:lvl8pPr marL="2995574" indent="0">
              <a:buNone/>
              <a:defRPr sz="1920"/>
            </a:lvl8pPr>
            <a:lvl9pPr marL="3423514" indent="0">
              <a:buNone/>
              <a:defRPr sz="19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320"/>
            </a:lvl1pPr>
            <a:lvl2pPr marL="427939" indent="0">
              <a:buNone/>
              <a:defRPr sz="1080"/>
            </a:lvl2pPr>
            <a:lvl3pPr marL="855878" indent="0">
              <a:buNone/>
              <a:defRPr sz="960"/>
            </a:lvl3pPr>
            <a:lvl4pPr marL="1283818" indent="0">
              <a:buNone/>
              <a:defRPr sz="840"/>
            </a:lvl4pPr>
            <a:lvl5pPr marL="1711757" indent="0">
              <a:buNone/>
              <a:defRPr sz="840"/>
            </a:lvl5pPr>
            <a:lvl6pPr marL="2139696" indent="0">
              <a:buNone/>
              <a:defRPr sz="840"/>
            </a:lvl6pPr>
            <a:lvl7pPr marL="2567635" indent="0">
              <a:buNone/>
              <a:defRPr sz="840"/>
            </a:lvl7pPr>
            <a:lvl8pPr marL="2995574" indent="0">
              <a:buNone/>
              <a:defRPr sz="840"/>
            </a:lvl8pPr>
            <a:lvl9pPr marL="3423514" indent="0">
              <a:buNone/>
              <a:defRPr sz="8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3680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67267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0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40136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2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81259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959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3910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99853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659520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4104319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7118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1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4072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2021/4/18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054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855878" rtl="0" eaLnBrk="1" latinLnBrk="0" hangingPunct="1">
        <a:spcBef>
          <a:spcPct val="0"/>
        </a:spcBef>
        <a:buNone/>
        <a:defRPr sz="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954" indent="-320954" algn="l" defTabSz="855878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5401" indent="-267462" algn="l" defTabSz="855878" rtl="0" eaLnBrk="1" latinLnBrk="0" hangingPunct="1">
        <a:spcBef>
          <a:spcPct val="20000"/>
        </a:spcBef>
        <a:buFont typeface="Arial" pitchFamily="34" charset="0"/>
        <a:buChar char="–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069848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3pPr>
      <a:lvl4pPr marL="1497787" indent="-213970" algn="l" defTabSz="855878" rtl="0" eaLnBrk="1" latinLnBrk="0" hangingPunct="1">
        <a:spcBef>
          <a:spcPct val="20000"/>
        </a:spcBef>
        <a:buFont typeface="Arial" pitchFamily="34" charset="0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25726" indent="-213970" algn="l" defTabSz="855878" rtl="0" eaLnBrk="1" latinLnBrk="0" hangingPunct="1">
        <a:spcBef>
          <a:spcPct val="20000"/>
        </a:spcBef>
        <a:buFont typeface="Arial" pitchFamily="34" charset="0"/>
        <a:buChar char="»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353666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781605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209544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637483" indent="-213970" algn="l" defTabSz="855878" rtl="0" eaLnBrk="1" latinLnBrk="0" hangingPunct="1">
        <a:spcBef>
          <a:spcPct val="20000"/>
        </a:spcBef>
        <a:buFont typeface="Arial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27939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85587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283818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4pPr>
      <a:lvl5pPr marL="1711757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5pPr>
      <a:lvl6pPr marL="2139696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6pPr>
      <a:lvl7pPr marL="2567635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7pPr>
      <a:lvl8pPr marL="299557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8pPr>
      <a:lvl9pPr marL="3423514" algn="l" defTabSz="855878" rtl="0" eaLnBrk="1" latinLnBrk="0" hangingPunct="1">
        <a:defRPr sz="16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50.xml"/><Relationship Id="rId7" Type="http://schemas.openxmlformats.org/officeDocument/2006/relationships/image" Target="../media/image10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wmf"/><Relationship Id="rId11" Type="http://schemas.openxmlformats.org/officeDocument/2006/relationships/image" Target="../media/image14.jpeg"/><Relationship Id="rId5" Type="http://schemas.openxmlformats.org/officeDocument/2006/relationships/image" Target="../media/image8.wmf"/><Relationship Id="rId10" Type="http://schemas.openxmlformats.org/officeDocument/2006/relationships/image" Target="../media/image13.png"/><Relationship Id="rId4" Type="http://schemas.openxmlformats.org/officeDocument/2006/relationships/image" Target="../media/image7.wmf"/><Relationship Id="rId9" Type="http://schemas.openxmlformats.org/officeDocument/2006/relationships/image" Target="../media/image1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3.xml"/><Relationship Id="rId4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3992883" y="304802"/>
            <a:ext cx="4042410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45907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44078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48650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54136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596231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651095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705959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760823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8156878" y="3768180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1394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8897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24384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30784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36271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40843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456057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50901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56388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62788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6827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73380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7780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82905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883920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947928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100279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105384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1099566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113995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922020" y="1043096"/>
            <a:ext cx="259766" cy="49338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defTabSz="855878"/>
            <a:endParaRPr lang="en-US" sz="168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49022" y="-1046271"/>
            <a:ext cx="438626" cy="48736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  <p:sp>
        <p:nvSpPr>
          <p:cNvPr id="101" name="Text Box 99"/>
          <p:cNvSpPr txBox="1">
            <a:spLocks noChangeArrowheads="1"/>
          </p:cNvSpPr>
          <p:nvPr/>
        </p:nvSpPr>
        <p:spPr bwMode="auto">
          <a:xfrm>
            <a:off x="1623879" y="179113"/>
            <a:ext cx="8692441" cy="849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QUẬN LONG BIÊN</a:t>
            </a:r>
          </a:p>
          <a:p>
            <a:pPr algn="ctr" defTabSz="855878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</p:spTree>
    <p:extLst>
      <p:ext uri="{BB962C8B-B14F-4D97-AF65-F5344CB8AC3E}">
        <p14:creationId xmlns:p14="http://schemas.microsoft.com/office/powerpoint/2010/main" val="2426935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Chào mừng các con đến với tiết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tập tô</a:t>
            </a:r>
          </a:p>
        </p:txBody>
      </p:sp>
    </p:spTree>
    <p:extLst>
      <p:ext uri="{BB962C8B-B14F-4D97-AF65-F5344CB8AC3E}">
        <p14:creationId xmlns:p14="http://schemas.microsoft.com/office/powerpoint/2010/main" val="2093530652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Tô chữ hoa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885875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9216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4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6"/>
            <a:ext cx="6610350" cy="3093662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682583"/>
            <a:ext cx="705802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m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ặt</a:t>
            </a:r>
            <a:r>
              <a:rPr kumimoji="0" lang="en-US" altLang="en-US" sz="6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86686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1"/>
            <a:ext cx="6840855" cy="302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2926659" y="2664118"/>
            <a:ext cx="7443820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6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m</a:t>
            </a: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àu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xanh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15441131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082566" y="2079141"/>
            <a:ext cx="9564413" cy="309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082567" y="2799715"/>
            <a:ext cx="10920248" cy="10618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Mái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nhà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ngói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mới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63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63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tươi</a:t>
            </a:r>
            <a:endParaRPr kumimoji="0" lang="en-US" altLang="en-US" sz="63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Viết từ ứng dụng</a:t>
            </a:r>
          </a:p>
        </p:txBody>
      </p:sp>
    </p:spTree>
    <p:extLst>
      <p:ext uri="{BB962C8B-B14F-4D97-AF65-F5344CB8AC3E}">
        <p14:creationId xmlns:p14="http://schemas.microsoft.com/office/powerpoint/2010/main" val="399640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6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n-ea"/>
                <a:cs typeface="+mn-cs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94216294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57</Words>
  <Application>Microsoft Office PowerPoint</Application>
  <PresentationFormat>Màn hình rộng</PresentationFormat>
  <Paragraphs>14</Paragraphs>
  <Slides>9</Slides>
  <Notes>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8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9</vt:i4>
      </vt:variant>
    </vt:vector>
  </HeadingPairs>
  <TitlesOfParts>
    <vt:vector size="22" baseType="lpstr">
      <vt:lpstr>SimSun</vt:lpstr>
      <vt:lpstr>SimSun</vt:lpstr>
      <vt:lpstr>Arial</vt:lpstr>
      <vt:lpstr>Calibri</vt:lpstr>
      <vt:lpstr>Calibri Light</vt:lpstr>
      <vt:lpstr>HP001 4 hàng</vt:lpstr>
      <vt:lpstr>Times New Roman</vt:lpstr>
      <vt:lpstr>UTM Avo</vt:lpstr>
      <vt:lpstr>2_Office Theme</vt:lpstr>
      <vt:lpstr>Office 主题</vt:lpstr>
      <vt:lpstr>Default Design</vt:lpstr>
      <vt:lpstr>1_Office Theme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</cp:revision>
  <dcterms:created xsi:type="dcterms:W3CDTF">2021-01-19T07:49:05Z</dcterms:created>
  <dcterms:modified xsi:type="dcterms:W3CDTF">2021-04-18T06:58:28Z</dcterms:modified>
</cp:coreProperties>
</file>