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0"/>
  </p:notesMasterIdLst>
  <p:sldIdLst>
    <p:sldId id="263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84BB-181B-4CC6-8C35-7FABBE95DD3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546F-27E5-493B-89EC-155ADD7FD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6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264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56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42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52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458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290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106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37015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79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4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16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7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96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88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33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4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03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581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983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15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5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79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2361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2258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115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08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2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2"/>
            <a:ext cx="404241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987040" y="2179676"/>
            <a:ext cx="595447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 defTabSz="855878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768180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1043096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022" y="-1046271"/>
            <a:ext cx="438626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7" y="4138855"/>
            <a:ext cx="3187663" cy="2422343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623879" y="179113"/>
            <a:ext cx="8692441" cy="8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 defTabSz="855878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</a:p>
          <a:p>
            <a:pPr algn="ctr" defTabSz="855878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894460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sách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9080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0" y="147146"/>
            <a:ext cx="6831723" cy="58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1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359342" y="3079276"/>
            <a:ext cx="7397115" cy="147732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Giới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thiệu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của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với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bạn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7043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26124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40" y="294290"/>
            <a:ext cx="7124700" cy="61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2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5680255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Màn hình rộng</PresentationFormat>
  <Paragraphs>9</Paragraphs>
  <Slides>6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6</vt:i4>
      </vt:variant>
    </vt:vector>
  </HeadingPairs>
  <TitlesOfParts>
    <vt:vector size="16" baseType="lpstr">
      <vt:lpstr>SimSun</vt:lpstr>
      <vt:lpstr>SimSun</vt:lpstr>
      <vt:lpstr>Arial</vt:lpstr>
      <vt:lpstr>Calibri</vt:lpstr>
      <vt:lpstr>Calibri Light</vt:lpstr>
      <vt:lpstr>Times New Roman</vt:lpstr>
      <vt:lpstr>UTM Avo</vt:lpstr>
      <vt:lpstr>1_Office Theme</vt:lpstr>
      <vt:lpstr>Office 主题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</cp:revision>
  <dcterms:created xsi:type="dcterms:W3CDTF">2021-01-19T08:16:35Z</dcterms:created>
  <dcterms:modified xsi:type="dcterms:W3CDTF">2021-04-18T06:48:21Z</dcterms:modified>
</cp:coreProperties>
</file>