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  <p:sldMasterId id="2147483679" r:id="rId4"/>
  </p:sldMasterIdLst>
  <p:notesMasterIdLst>
    <p:notesMasterId r:id="rId19"/>
  </p:notesMasterIdLst>
  <p:sldIdLst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AA636-9BE8-487F-9F74-C5597A9FCE46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60424-F6DF-4C56-A885-ECA86BDA9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1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Chạm vào chú chim để quay trở lại.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06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Nhấp vào số 1, 2.. -&gt;Hoàn thành bài nhấp vào lồng chim để giải cứu những chú chim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0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5756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80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6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534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569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13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43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791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78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65732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61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86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942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7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43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948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53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188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6779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637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735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4802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454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76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2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88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0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17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04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2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wmf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slide" Target="slide12.xml"/><Relationship Id="rId2" Type="http://schemas.openxmlformats.org/officeDocument/2006/relationships/slideLayout" Target="../slideLayouts/slideLayout6.xml"/><Relationship Id="rId16" Type="http://schemas.openxmlformats.org/officeDocument/2006/relationships/slide" Target="slide10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audio" Target="../media/audio2.wav"/><Relationship Id="rId10" Type="http://schemas.openxmlformats.org/officeDocument/2006/relationships/image" Target="../media/image26.png"/><Relationship Id="rId19" Type="http://schemas.openxmlformats.org/officeDocument/2006/relationships/slide" Target="slide13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 ĐỌC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3436713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711325"/>
            <a:ext cx="768350" cy="884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814" y="357352"/>
            <a:ext cx="7094483" cy="6500648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3072852" y="99087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6-Point Star 10"/>
          <p:cNvSpPr/>
          <p:nvPr/>
        </p:nvSpPr>
        <p:spPr>
          <a:xfrm>
            <a:off x="3072852" y="2956308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072852" y="482714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0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3" y="1601788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014855" y="1261110"/>
            <a:ext cx="8063865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Mở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vở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05000" y="3410585"/>
            <a:ext cx="8063865" cy="14693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Dòng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13" y="4837113"/>
            <a:ext cx="1550987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>
          <a:xfrm>
            <a:off x="788276" y="1583531"/>
            <a:ext cx="9385218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Lật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từng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trang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nào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8449" name="Content Placeholder 6"/>
          <p:cNvSpPr>
            <a:spLocks noGrp="1"/>
          </p:cNvSpPr>
          <p:nvPr>
            <p:ph idx="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lnSpc>
                <a:spcPct val="70000"/>
              </a:lnSpc>
              <a:buNone/>
            </a:pPr>
            <a:endParaRPr sz="7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8450" name="Picture 2">
            <a:hlinkClick r:id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1068388"/>
            <a:ext cx="1030288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/>
          <p:cNvSpPr txBox="1"/>
          <p:nvPr/>
        </p:nvSpPr>
        <p:spPr>
          <a:xfrm>
            <a:off x="1008993" y="3467237"/>
            <a:ext cx="9385218" cy="1369876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sờ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mát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rượi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thơm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mùi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giấy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mới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8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/>
          <p:nvPr/>
        </p:nvSpPr>
        <p:spPr>
          <a:xfrm>
            <a:off x="935421" y="2362308"/>
            <a:ext cx="9385218" cy="1327835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Nếu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quyển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sẽ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nhỏ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06202141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244" b="10434"/>
          <a:stretch>
            <a:fillRect/>
          </a:stretch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5313" b="20813"/>
          <a:stretch>
            <a:fillRect/>
          </a:stretch>
        </p:blipFill>
        <p:spPr>
          <a:xfrm>
            <a:off x="-7937" y="-136525"/>
            <a:ext cx="12207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7050" y="4214813"/>
            <a:ext cx="1060291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/>
                <a:cs typeface="+mn-cs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字魂17号-萌趣果冻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6511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198996579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/>
          <p:nvPr/>
        </p:nvSpPr>
        <p:spPr>
          <a:xfrm>
            <a:off x="0" y="0"/>
            <a:ext cx="2466975" cy="771525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TËp ®äc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377" y="771525"/>
            <a:ext cx="6981825" cy="59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l="5824" r="7954"/>
          <a:stretch>
            <a:fillRect/>
          </a:stretch>
        </p:blipFill>
        <p:spPr>
          <a:xfrm>
            <a:off x="-109537" y="0"/>
            <a:ext cx="12301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605088" y="1905000"/>
            <a:ext cx="7000875" cy="210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Quyển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197" name="TextBox 2"/>
          <p:cNvSpPr txBox="1"/>
          <p:nvPr/>
        </p:nvSpPr>
        <p:spPr>
          <a:xfrm>
            <a:off x="2497138" y="311150"/>
            <a:ext cx="7607300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 ngày  tháng   năm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74182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375" y="3327005"/>
            <a:ext cx="673381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NHỮNG CHÚ CHIM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00" y="1692275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75" y="2049463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7537376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3" y="3108325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50" y="1468438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613" y="100647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00" y="650875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113" y="1171575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2960" y="2624138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613" y="544513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900" y="2352675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882" y="585788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4613" y="282575"/>
            <a:ext cx="1430337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38" y="1006475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3863" y="157163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363" y="0"/>
            <a:ext cx="17145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4" action="ppaction://hlinksldjump">
              <a:snd r:embed="rId15" name="chimes.wav"/>
            </a:hlinkClick>
          </p:cNvPr>
          <p:cNvSpPr/>
          <p:nvPr/>
        </p:nvSpPr>
        <p:spPr>
          <a:xfrm>
            <a:off x="1274763" y="2174875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>
            <a:hlinkClick r:id="rId16" action="ppaction://hlinksldjump">
              <a:snd r:embed="rId15" name="chimes.wav"/>
            </a:hlinkClick>
          </p:cNvPr>
          <p:cNvSpPr/>
          <p:nvPr/>
        </p:nvSpPr>
        <p:spPr>
          <a:xfrm>
            <a:off x="3486150" y="2706688"/>
            <a:ext cx="419100" cy="4095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9">
            <a:hlinkClick r:id="rId17" action="ppaction://hlinksldjump">
              <a:snd r:embed="rId15" name="chimes.wav"/>
            </a:hlinkClick>
          </p:cNvPr>
          <p:cNvSpPr/>
          <p:nvPr/>
        </p:nvSpPr>
        <p:spPr>
          <a:xfrm>
            <a:off x="5946775" y="2117725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Oval 20">
            <a:hlinkClick r:id="rId17" action="ppaction://hlinksldjump">
              <a:snd r:embed="rId15" name="chimes.wav"/>
            </a:hlinkClick>
          </p:cNvPr>
          <p:cNvSpPr/>
          <p:nvPr/>
        </p:nvSpPr>
        <p:spPr>
          <a:xfrm>
            <a:off x="8161338" y="3060700"/>
            <a:ext cx="468313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21">
            <a:hlinkClick r:id="rId18" action="ppaction://hlinksldjump">
              <a:snd r:embed="rId15" name="chimes.wav"/>
            </a:hlinkClick>
          </p:cNvPr>
          <p:cNvSpPr/>
          <p:nvPr/>
        </p:nvSpPr>
        <p:spPr>
          <a:xfrm>
            <a:off x="1693863" y="4665663"/>
            <a:ext cx="425450" cy="4699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Oval 22">
            <a:hlinkClick r:id="rId19" action="ppaction://hlinksldjump">
              <a:snd r:embed="rId15" name="chimes.wav"/>
            </a:hlinkClick>
          </p:cNvPr>
          <p:cNvSpPr/>
          <p:nvPr/>
        </p:nvSpPr>
        <p:spPr>
          <a:xfrm>
            <a:off x="9858375" y="4440238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Right Arrow 1">
            <a:hlinkClick r:id=""/>
          </p:cNvPr>
          <p:cNvSpPr/>
          <p:nvPr/>
        </p:nvSpPr>
        <p:spPr>
          <a:xfrm>
            <a:off x="10693400" y="6046788"/>
            <a:ext cx="1281113" cy="71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6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00" y="146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00" y="240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00" y="-349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32 L 0.09635 0.00047 L 0.22057 -0.01643 L 0.29114 -0.07916 L 0.39765 -0.10301 C 0.40703 -0.10648 0.40442 -0.10277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59 0.03635 0.53606 0.03635 0.5388 0.03635 L 0.56172 0.04283 L 0.5707 0.04283 L 0.60338 0.06181 L 0.6164 0.1125 C 0.61849 0.12848 0.61836 0.12246 0.61836 0.12963 L 0.63125 0.1669 L 0.66015 0.21111 C 0.66237 0.21482 0.66458 0.21945 0.66705 0.22292 C 0.66888 0.22547 0.67304 0.22963 0.67304 0.22986 L 0.69388 0.24676 C 0.69687 0.24838 0.69974 0.25047 0.70286 0.25162 C 0.70547 0.25278 0.7082 0.25232 0.7108 0.25348 C 0.71224 0.25394 0.71484 0.25672 0.71484 0.25695 L 0.87799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00" y="7060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79" y="462455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008" y="1124607"/>
            <a:ext cx="5255172" cy="45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1978025"/>
            <a:ext cx="835025" cy="60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814" y="357352"/>
            <a:ext cx="7094483" cy="6500648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>
            <a:off x="2042839" y="1358735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675989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Office PowerPoint</Application>
  <PresentationFormat>Màn hình rộng</PresentationFormat>
  <Paragraphs>29</Paragraphs>
  <Slides>14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30" baseType="lpstr">
      <vt:lpstr>SimSun</vt:lpstr>
      <vt:lpstr>SimSun</vt:lpstr>
      <vt:lpstr>.VnAvant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VNI-Avo</vt:lpstr>
      <vt:lpstr>字魂17号-萌趣果冻体</vt:lpstr>
      <vt:lpstr>1_Office Theme</vt:lpstr>
      <vt:lpstr>Office 主题</vt:lpstr>
      <vt:lpstr>2_Office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2021-01-19T07:54:31Z</dcterms:created>
  <dcterms:modified xsi:type="dcterms:W3CDTF">2021-04-18T06:57:09Z</dcterms:modified>
</cp:coreProperties>
</file>