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4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59" d="100"/>
          <a:sy n="59" d="100"/>
        </p:scale>
        <p:origin x="1541" y="6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96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57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743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951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368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5105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240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488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713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9395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0778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828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1912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02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7093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4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80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535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252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837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290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8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75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709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45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95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4130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7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2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15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3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4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EB4B6-BD15-4E68-8BFA-8A2D3AAA479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26279-CC7E-44C3-BE74-60576937548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69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6622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9.jpeg"/><Relationship Id="rId5" Type="http://schemas.openxmlformats.org/officeDocument/2006/relationships/image" Target="../media/image3.wmf"/><Relationship Id="rId10" Type="http://schemas.openxmlformats.org/officeDocument/2006/relationships/image" Target="../media/image8.png"/><Relationship Id="rId4" Type="http://schemas.openxmlformats.org/officeDocument/2006/relationships/image" Target="../media/image2.wmf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microsoft.com/office/2007/relationships/hdphoto" Target="../media/hdphoto6.wdp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microsoft.com/office/2007/relationships/hdphoto" Target="../media/hdphoto12.wdp"/><Relationship Id="rId3" Type="http://schemas.openxmlformats.org/officeDocument/2006/relationships/image" Target="../media/image20.png"/><Relationship Id="rId21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9.jpeg"/><Relationship Id="rId16" Type="http://schemas.microsoft.com/office/2007/relationships/hdphoto" Target="../media/hdphoto11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microsoft.com/office/2007/relationships/hdphoto" Target="../media/hdphoto14.wdp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23" Type="http://schemas.openxmlformats.org/officeDocument/2006/relationships/image" Target="../media/image33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image" Target="../media/image27.png"/><Relationship Id="rId22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5.png"/><Relationship Id="rId4" Type="http://schemas.microsoft.com/office/2007/relationships/hdphoto" Target="../media/hdphoto15.wdp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microsoft.com/office/2007/relationships/hdphoto" Target="../media/hdphoto1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15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microsoft.com/office/2007/relationships/hdphoto" Target="../media/hdphoto1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15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15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2"/>
            <a:ext cx="404241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907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4078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650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4136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6231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1095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5959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6082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568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022" y="-1046271"/>
            <a:ext cx="438626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1623879" y="179113"/>
            <a:ext cx="8692441" cy="8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820166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1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0" y="198216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6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0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3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12210" y="628807"/>
            <a:ext cx="268732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3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7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0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700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7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0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7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8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5" y="2813140"/>
            <a:ext cx="154696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1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73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09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1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" y="-330200"/>
            <a:ext cx="12288234" cy="8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09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1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2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0" y="3632200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492647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9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09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1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2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0" y="3632200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2611" y="1271930"/>
            <a:ext cx="5097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09775" y="4954270"/>
            <a:ext cx="521970" cy="448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0777" y="4747269"/>
            <a:ext cx="509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6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09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1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0634" y="2511972"/>
            <a:ext cx="8376745" cy="263317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96662" y="3636579"/>
            <a:ext cx="609600" cy="6831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80136862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Màn hình rộng</PresentationFormat>
  <Paragraphs>11</Paragraphs>
  <Slides>8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8</vt:i4>
      </vt:variant>
    </vt:vector>
  </HeadingPairs>
  <TitlesOfParts>
    <vt:vector size="17" baseType="lpstr">
      <vt:lpstr>宋体</vt:lpstr>
      <vt:lpstr>Arial</vt:lpstr>
      <vt:lpstr>Calibri</vt:lpstr>
      <vt:lpstr>Comic Sans MS</vt:lpstr>
      <vt:lpstr>Times New Roman</vt:lpstr>
      <vt:lpstr>UTM Avo</vt:lpstr>
      <vt:lpstr>3_Office Theme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</cp:revision>
  <dcterms:created xsi:type="dcterms:W3CDTF">2021-01-19T07:46:21Z</dcterms:created>
  <dcterms:modified xsi:type="dcterms:W3CDTF">2021-04-18T06:56:46Z</dcterms:modified>
</cp:coreProperties>
</file>