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  <p:sldMasterId id="2147483715" r:id="rId6"/>
  </p:sldMasterIdLst>
  <p:notesMasterIdLst>
    <p:notesMasterId r:id="rId17"/>
  </p:notesMasterIdLst>
  <p:sldIdLst>
    <p:sldId id="267" r:id="rId7"/>
    <p:sldId id="265" r:id="rId8"/>
    <p:sldId id="258" r:id="rId9"/>
    <p:sldId id="259" r:id="rId10"/>
    <p:sldId id="260" r:id="rId11"/>
    <p:sldId id="266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9C61D-A336-490F-A66D-6B407EAE02EC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EBC4E-C3EC-491A-B3CB-FAC59898E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 err="1"/>
              <a:t>Kiem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bai</a:t>
            </a:r>
            <a:r>
              <a:rPr lang="en-US" dirty="0"/>
              <a:t> cu: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 err="1"/>
              <a:t>Nen</a:t>
            </a:r>
            <a:r>
              <a:rPr lang="en-US" dirty="0"/>
              <a:t> de </a:t>
            </a:r>
            <a:r>
              <a:rPr lang="en-US" dirty="0" err="1"/>
              <a:t>anh</a:t>
            </a:r>
            <a:r>
              <a:rPr lang="en-US" dirty="0"/>
              <a:t> slide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Song </a:t>
            </a:r>
            <a:r>
              <a:rPr lang="en-US" dirty="0" err="1"/>
              <a:t>hong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</a:t>
            </a:r>
            <a:r>
              <a:rPr lang="en-US" dirty="0" err="1"/>
              <a:t>Vao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Chu y </a:t>
            </a:r>
            <a:r>
              <a:rPr lang="en-US" dirty="0" err="1"/>
              <a:t>giong</a:t>
            </a:r>
            <a:r>
              <a:rPr lang="en-US" dirty="0"/>
              <a:t> doc.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Luu</a:t>
            </a:r>
            <a:r>
              <a:rPr lang="en-US" dirty="0"/>
              <a:t> y doc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tiep</a:t>
            </a:r>
            <a:r>
              <a:rPr lang="en-US" dirty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Hoi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: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cảnh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Chiếu</a:t>
            </a:r>
            <a:r>
              <a:rPr lang="en-US" dirty="0"/>
              <a:t> slide </a:t>
            </a:r>
            <a:r>
              <a:rPr lang="en-US" dirty="0" err="1"/>
              <a:t>ảnh</a:t>
            </a:r>
            <a:r>
              <a:rPr lang="en-US" dirty="0"/>
              <a:t>, clip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: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ở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C09AF-54C2-464F-9238-B8CE24603C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01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4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085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314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18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604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516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4398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418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09054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5680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98095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420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072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493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454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8633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5755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7678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306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2576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31839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726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77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29295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355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322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552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3305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970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238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542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172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846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72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2457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387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803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323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1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269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32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749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242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152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00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5443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fld id="{ABE7C067-484C-4EF8-8CBA-A5FCA5B79CF7}" type="slidenum">
              <a:rPr lang="en-US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89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49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38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3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874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606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2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61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875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26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464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20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700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680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1181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9100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4254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348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9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66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6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4/18/2021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0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wmf"/><Relationship Id="rId11" Type="http://schemas.openxmlformats.org/officeDocument/2006/relationships/image" Target="../media/image14.jpeg"/><Relationship Id="rId5" Type="http://schemas.openxmlformats.org/officeDocument/2006/relationships/image" Target="../media/image8.wmf"/><Relationship Id="rId10" Type="http://schemas.openxmlformats.org/officeDocument/2006/relationships/image" Target="../media/image13.png"/><Relationship Id="rId4" Type="http://schemas.openxmlformats.org/officeDocument/2006/relationships/image" Target="../media/image7.wmf"/><Relationship Id="rId9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1623879" y="179113"/>
            <a:ext cx="8692441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38933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49224397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5827" y="1808991"/>
            <a:ext cx="7743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6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Tô chữ hoa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3018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45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2281381"/>
            <a:ext cx="6840855" cy="300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23285" y="2978142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uyển</a:t>
            </a:r>
            <a:r>
              <a:rPr kumimoji="0" lang="en-US" alt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vở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30821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2189018"/>
            <a:ext cx="6610350" cy="3111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91349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m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át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ǟ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ượi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7775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082566" y="2189018"/>
            <a:ext cx="10794124" cy="3111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82566" y="3600724"/>
            <a:ext cx="10920248" cy="10618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Ở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trường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vui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như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hội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9265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130</Words>
  <Application>Microsoft Office PowerPoint</Application>
  <PresentationFormat>Màn hình rộng</PresentationFormat>
  <Paragraphs>26</Paragraphs>
  <Slides>10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10</vt:i4>
      </vt:variant>
    </vt:vector>
  </HeadingPairs>
  <TitlesOfParts>
    <vt:vector size="24" baseType="lpstr">
      <vt:lpstr>SimSun</vt:lpstr>
      <vt:lpstr>SimSun</vt:lpstr>
      <vt:lpstr>Arial</vt:lpstr>
      <vt:lpstr>Calibri</vt:lpstr>
      <vt:lpstr>Calibri Light</vt:lpstr>
      <vt:lpstr>HP001 4 hàng</vt:lpstr>
      <vt:lpstr>Times New Roman</vt:lpstr>
      <vt:lpstr>UTM Avo</vt:lpstr>
      <vt:lpstr>2_Office Theme</vt:lpstr>
      <vt:lpstr>Office 主题</vt:lpstr>
      <vt:lpstr>Default Design</vt:lpstr>
      <vt:lpstr>1_Office Theme</vt:lpstr>
      <vt:lpstr>3_Office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</cp:revision>
  <dcterms:created xsi:type="dcterms:W3CDTF">2021-01-19T08:13:03Z</dcterms:created>
  <dcterms:modified xsi:type="dcterms:W3CDTF">2021-04-18T06:55:54Z</dcterms:modified>
</cp:coreProperties>
</file>