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301" r:id="rId3"/>
    <p:sldId id="259" r:id="rId4"/>
    <p:sldId id="26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5" d="100"/>
          <a:sy n="85" d="100"/>
        </p:scale>
        <p:origin x="51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BE915-DD61-45F1-9863-3022FB0FFB95}" type="datetimeFigureOut">
              <a:rPr lang="en-US" smtClean="0"/>
              <a:t>4/18/2021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2D00D-C35C-453D-A21E-FDBF979FB6CB}" type="slidenum">
              <a:rPr lang="en-US" smtClean="0"/>
              <a:t>‹#›</a:t>
            </a:fld>
            <a:endParaRPr lang="en-US"/>
          </a:p>
        </p:txBody>
      </p:sp>
    </p:spTree>
    <p:extLst>
      <p:ext uri="{BB962C8B-B14F-4D97-AF65-F5344CB8AC3E}">
        <p14:creationId xmlns:p14="http://schemas.microsoft.com/office/powerpoint/2010/main" val="163903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416791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59935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8441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74432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95613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334529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5856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4456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7939" indent="0" algn="ctr">
              <a:buNone/>
              <a:defRPr>
                <a:solidFill>
                  <a:schemeClr val="tx1">
                    <a:tint val="75000"/>
                  </a:schemeClr>
                </a:solidFill>
              </a:defRPr>
            </a:lvl2pPr>
            <a:lvl3pPr marL="855878" indent="0" algn="ctr">
              <a:buNone/>
              <a:defRPr>
                <a:solidFill>
                  <a:schemeClr val="tx1">
                    <a:tint val="75000"/>
                  </a:schemeClr>
                </a:solidFill>
              </a:defRPr>
            </a:lvl3pPr>
            <a:lvl4pPr marL="1283818" indent="0" algn="ctr">
              <a:buNone/>
              <a:defRPr>
                <a:solidFill>
                  <a:schemeClr val="tx1">
                    <a:tint val="75000"/>
                  </a:schemeClr>
                </a:solidFill>
              </a:defRPr>
            </a:lvl4pPr>
            <a:lvl5pPr marL="1711757" indent="0" algn="ctr">
              <a:buNone/>
              <a:defRPr>
                <a:solidFill>
                  <a:schemeClr val="tx1">
                    <a:tint val="75000"/>
                  </a:schemeClr>
                </a:solidFill>
              </a:defRPr>
            </a:lvl5pPr>
            <a:lvl6pPr marL="2139696" indent="0" algn="ctr">
              <a:buNone/>
              <a:defRPr>
                <a:solidFill>
                  <a:schemeClr val="tx1">
                    <a:tint val="75000"/>
                  </a:schemeClr>
                </a:solidFill>
              </a:defRPr>
            </a:lvl6pPr>
            <a:lvl7pPr marL="2567635" indent="0" algn="ctr">
              <a:buNone/>
              <a:defRPr>
                <a:solidFill>
                  <a:schemeClr val="tx1">
                    <a:tint val="75000"/>
                  </a:schemeClr>
                </a:solidFill>
              </a:defRPr>
            </a:lvl7pPr>
            <a:lvl8pPr marL="2995574" indent="0" algn="ctr">
              <a:buNone/>
              <a:defRPr>
                <a:solidFill>
                  <a:schemeClr val="tx1">
                    <a:tint val="75000"/>
                  </a:schemeClr>
                </a:solidFill>
              </a:defRPr>
            </a:lvl8pPr>
            <a:lvl9pPr marL="34235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9569870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6296181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72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20">
                <a:solidFill>
                  <a:schemeClr val="tx1">
                    <a:tint val="75000"/>
                  </a:schemeClr>
                </a:solidFill>
              </a:defRPr>
            </a:lvl1pPr>
            <a:lvl2pPr marL="427939" indent="0">
              <a:buNone/>
              <a:defRPr sz="1680">
                <a:solidFill>
                  <a:schemeClr val="tx1">
                    <a:tint val="75000"/>
                  </a:schemeClr>
                </a:solidFill>
              </a:defRPr>
            </a:lvl2pPr>
            <a:lvl3pPr marL="855878" indent="0">
              <a:buNone/>
              <a:defRPr sz="1440">
                <a:solidFill>
                  <a:schemeClr val="tx1">
                    <a:tint val="75000"/>
                  </a:schemeClr>
                </a:solidFill>
              </a:defRPr>
            </a:lvl3pPr>
            <a:lvl4pPr marL="1283818" indent="0">
              <a:buNone/>
              <a:defRPr sz="1320">
                <a:solidFill>
                  <a:schemeClr val="tx1">
                    <a:tint val="75000"/>
                  </a:schemeClr>
                </a:solidFill>
              </a:defRPr>
            </a:lvl4pPr>
            <a:lvl5pPr marL="1711757" indent="0">
              <a:buNone/>
              <a:defRPr sz="1320">
                <a:solidFill>
                  <a:schemeClr val="tx1">
                    <a:tint val="75000"/>
                  </a:schemeClr>
                </a:solidFill>
              </a:defRPr>
            </a:lvl5pPr>
            <a:lvl6pPr marL="2139696" indent="0">
              <a:buNone/>
              <a:defRPr sz="1320">
                <a:solidFill>
                  <a:schemeClr val="tx1">
                    <a:tint val="75000"/>
                  </a:schemeClr>
                </a:solidFill>
              </a:defRPr>
            </a:lvl6pPr>
            <a:lvl7pPr marL="2567635" indent="0">
              <a:buNone/>
              <a:defRPr sz="1320">
                <a:solidFill>
                  <a:schemeClr val="tx1">
                    <a:tint val="75000"/>
                  </a:schemeClr>
                </a:solidFill>
              </a:defRPr>
            </a:lvl7pPr>
            <a:lvl8pPr marL="2995574" indent="0">
              <a:buNone/>
              <a:defRPr sz="1320">
                <a:solidFill>
                  <a:schemeClr val="tx1">
                    <a:tint val="75000"/>
                  </a:schemeClr>
                </a:solidFill>
              </a:defRPr>
            </a:lvl8pPr>
            <a:lvl9pPr marL="3423514"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797528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40"/>
            </a:lvl1pPr>
            <a:lvl2pPr>
              <a:defRPr sz="228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40"/>
            </a:lvl1pPr>
            <a:lvl2pPr>
              <a:defRPr sz="228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687592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280" b="1"/>
            </a:lvl1pPr>
            <a:lvl2pPr marL="427939" indent="0">
              <a:buNone/>
              <a:defRPr sz="1920" b="1"/>
            </a:lvl2pPr>
            <a:lvl3pPr marL="855878" indent="0">
              <a:buNone/>
              <a:defRPr sz="1680" b="1"/>
            </a:lvl3pPr>
            <a:lvl4pPr marL="1283818" indent="0">
              <a:buNone/>
              <a:defRPr sz="1440" b="1"/>
            </a:lvl4pPr>
            <a:lvl5pPr marL="1711757" indent="0">
              <a:buNone/>
              <a:defRPr sz="1440" b="1"/>
            </a:lvl5pPr>
            <a:lvl6pPr marL="2139696" indent="0">
              <a:buNone/>
              <a:defRPr sz="1440" b="1"/>
            </a:lvl6pPr>
            <a:lvl7pPr marL="2567635" indent="0">
              <a:buNone/>
              <a:defRPr sz="1440" b="1"/>
            </a:lvl7pPr>
            <a:lvl8pPr marL="2995574" indent="0">
              <a:buNone/>
              <a:defRPr sz="1440" b="1"/>
            </a:lvl8pPr>
            <a:lvl9pPr marL="3423514"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8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280" b="1"/>
            </a:lvl1pPr>
            <a:lvl2pPr marL="427939" indent="0">
              <a:buNone/>
              <a:defRPr sz="1920" b="1"/>
            </a:lvl2pPr>
            <a:lvl3pPr marL="855878" indent="0">
              <a:buNone/>
              <a:defRPr sz="1680" b="1"/>
            </a:lvl3pPr>
            <a:lvl4pPr marL="1283818" indent="0">
              <a:buNone/>
              <a:defRPr sz="1440" b="1"/>
            </a:lvl4pPr>
            <a:lvl5pPr marL="1711757" indent="0">
              <a:buNone/>
              <a:defRPr sz="1440" b="1"/>
            </a:lvl5pPr>
            <a:lvl6pPr marL="2139696" indent="0">
              <a:buNone/>
              <a:defRPr sz="1440" b="1"/>
            </a:lvl6pPr>
            <a:lvl7pPr marL="2567635" indent="0">
              <a:buNone/>
              <a:defRPr sz="1440" b="1"/>
            </a:lvl7pPr>
            <a:lvl8pPr marL="2995574" indent="0">
              <a:buNone/>
              <a:defRPr sz="1440" b="1"/>
            </a:lvl8pPr>
            <a:lvl9pPr marL="3423514"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8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923908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770253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5490447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192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000"/>
            </a:lvl1pPr>
            <a:lvl2pPr>
              <a:defRPr sz="2640"/>
            </a:lvl2pPr>
            <a:lvl3pPr>
              <a:defRPr sz="228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20"/>
            </a:lvl1pPr>
            <a:lvl2pPr marL="427939" indent="0">
              <a:buNone/>
              <a:defRPr sz="1080"/>
            </a:lvl2pPr>
            <a:lvl3pPr marL="855878" indent="0">
              <a:buNone/>
              <a:defRPr sz="960"/>
            </a:lvl3pPr>
            <a:lvl4pPr marL="1283818" indent="0">
              <a:buNone/>
              <a:defRPr sz="840"/>
            </a:lvl4pPr>
            <a:lvl5pPr marL="1711757" indent="0">
              <a:buNone/>
              <a:defRPr sz="840"/>
            </a:lvl5pPr>
            <a:lvl6pPr marL="2139696" indent="0">
              <a:buNone/>
              <a:defRPr sz="840"/>
            </a:lvl6pPr>
            <a:lvl7pPr marL="2567635" indent="0">
              <a:buNone/>
              <a:defRPr sz="840"/>
            </a:lvl7pPr>
            <a:lvl8pPr marL="2995574" indent="0">
              <a:buNone/>
              <a:defRPr sz="840"/>
            </a:lvl8pPr>
            <a:lvl9pPr marL="3423514" indent="0">
              <a:buNone/>
              <a:defRPr sz="84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4268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8256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2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27939" indent="0">
              <a:buNone/>
              <a:defRPr sz="2640"/>
            </a:lvl2pPr>
            <a:lvl3pPr marL="855878" indent="0">
              <a:buNone/>
              <a:defRPr sz="2280"/>
            </a:lvl3pPr>
            <a:lvl4pPr marL="1283818" indent="0">
              <a:buNone/>
              <a:defRPr sz="1920"/>
            </a:lvl4pPr>
            <a:lvl5pPr marL="1711757" indent="0">
              <a:buNone/>
              <a:defRPr sz="1920"/>
            </a:lvl5pPr>
            <a:lvl6pPr marL="2139696" indent="0">
              <a:buNone/>
              <a:defRPr sz="1920"/>
            </a:lvl6pPr>
            <a:lvl7pPr marL="2567635" indent="0">
              <a:buNone/>
              <a:defRPr sz="1920"/>
            </a:lvl7pPr>
            <a:lvl8pPr marL="2995574" indent="0">
              <a:buNone/>
              <a:defRPr sz="1920"/>
            </a:lvl8pPr>
            <a:lvl9pPr marL="3423514" indent="0">
              <a:buNone/>
              <a:defRPr sz="192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20"/>
            </a:lvl1pPr>
            <a:lvl2pPr marL="427939" indent="0">
              <a:buNone/>
              <a:defRPr sz="1080"/>
            </a:lvl2pPr>
            <a:lvl3pPr marL="855878" indent="0">
              <a:buNone/>
              <a:defRPr sz="960"/>
            </a:lvl3pPr>
            <a:lvl4pPr marL="1283818" indent="0">
              <a:buNone/>
              <a:defRPr sz="840"/>
            </a:lvl4pPr>
            <a:lvl5pPr marL="1711757" indent="0">
              <a:buNone/>
              <a:defRPr sz="840"/>
            </a:lvl5pPr>
            <a:lvl6pPr marL="2139696" indent="0">
              <a:buNone/>
              <a:defRPr sz="840"/>
            </a:lvl6pPr>
            <a:lvl7pPr marL="2567635" indent="0">
              <a:buNone/>
              <a:defRPr sz="840"/>
            </a:lvl7pPr>
            <a:lvl8pPr marL="2995574" indent="0">
              <a:buNone/>
              <a:defRPr sz="840"/>
            </a:lvl8pPr>
            <a:lvl9pPr marL="3423514" indent="0">
              <a:buNone/>
              <a:defRPr sz="84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84929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87128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624409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vi-VN"/>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2153127760"/>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307470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42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56401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64071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8382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30370690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37086097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295384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71323" tIns="35662" rIns="71323" bIns="35662" rtlCol="0" anchor="ctr"/>
          <a:lstStyle>
            <a:lvl1pPr algn="l">
              <a:defRPr sz="1080">
                <a:solidFill>
                  <a:schemeClr val="tx1">
                    <a:tint val="75000"/>
                  </a:schemeClr>
                </a:solidFill>
              </a:defRPr>
            </a:lvl1pPr>
          </a:lstStyle>
          <a:p>
            <a:fld id="{C29C64D2-274B-45A3-8200-54197C530B48}" type="datetimeFigureOut">
              <a:rPr lang="zh-CN" altLang="en-US" smtClean="0"/>
              <a:pPr/>
              <a:t>2021/4/18</a:t>
            </a:fld>
            <a:endParaRPr lang="zh-CN" alt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71323" tIns="35662" rIns="71323" bIns="35662" rtlCol="0" anchor="ctr"/>
          <a:lstStyle>
            <a:lvl1pPr algn="ctr">
              <a:defRPr sz="108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71323" tIns="35662" rIns="71323" bIns="35662" rtlCol="0" anchor="ctr"/>
          <a:lstStyle>
            <a:lvl1pPr algn="r">
              <a:defRPr sz="108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918361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iming>
    <p:tnLst>
      <p:par>
        <p:cTn id="1" dur="indefinite" restart="never" nodeType="tmRoot"/>
      </p:par>
    </p:tnLst>
  </p:timing>
  <p:txStyles>
    <p:titleStyle>
      <a:lvl1pPr algn="ctr" defTabSz="855878" rtl="0" eaLnBrk="1" latinLnBrk="0" hangingPunct="1">
        <a:spcBef>
          <a:spcPct val="0"/>
        </a:spcBef>
        <a:buNone/>
        <a:defRPr sz="4080" kern="1200">
          <a:solidFill>
            <a:schemeClr val="tx1"/>
          </a:solidFill>
          <a:latin typeface="+mj-lt"/>
          <a:ea typeface="+mj-ea"/>
          <a:cs typeface="+mj-cs"/>
        </a:defRPr>
      </a:lvl1pPr>
    </p:titleStyle>
    <p:bodyStyle>
      <a:lvl1pPr marL="320954" indent="-320954" algn="l" defTabSz="855878"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5401" indent="-267462" algn="l" defTabSz="855878" rtl="0" eaLnBrk="1" latinLnBrk="0" hangingPunct="1">
        <a:spcBef>
          <a:spcPct val="20000"/>
        </a:spcBef>
        <a:buFont typeface="Arial" pitchFamily="34" charset="0"/>
        <a:buChar char="–"/>
        <a:defRPr sz="2640" kern="1200">
          <a:solidFill>
            <a:schemeClr val="tx1"/>
          </a:solidFill>
          <a:latin typeface="+mn-lt"/>
          <a:ea typeface="+mn-ea"/>
          <a:cs typeface="+mn-cs"/>
        </a:defRPr>
      </a:lvl2pPr>
      <a:lvl3pPr marL="1069848" indent="-213970" algn="l" defTabSz="855878" rtl="0" eaLnBrk="1" latinLnBrk="0" hangingPunct="1">
        <a:spcBef>
          <a:spcPct val="20000"/>
        </a:spcBef>
        <a:buFont typeface="Arial" pitchFamily="34" charset="0"/>
        <a:buChar char="•"/>
        <a:defRPr sz="2280" kern="1200">
          <a:solidFill>
            <a:schemeClr val="tx1"/>
          </a:solidFill>
          <a:latin typeface="+mn-lt"/>
          <a:ea typeface="+mn-ea"/>
          <a:cs typeface="+mn-cs"/>
        </a:defRPr>
      </a:lvl3pPr>
      <a:lvl4pPr marL="1497787"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4pPr>
      <a:lvl5pPr marL="1925726"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5pPr>
      <a:lvl6pPr marL="2353666"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6pPr>
      <a:lvl7pPr marL="2781605"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7pPr>
      <a:lvl8pPr marL="3209544"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8pPr>
      <a:lvl9pPr marL="3637483"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9pPr>
    </p:bodyStyle>
    <p:otherStyle>
      <a:defPPr>
        <a:defRPr lang="en-US"/>
      </a:defPPr>
      <a:lvl1pPr marL="0" algn="l" defTabSz="855878" rtl="0" eaLnBrk="1" latinLnBrk="0" hangingPunct="1">
        <a:defRPr sz="1680" kern="1200">
          <a:solidFill>
            <a:schemeClr val="tx1"/>
          </a:solidFill>
          <a:latin typeface="+mn-lt"/>
          <a:ea typeface="+mn-ea"/>
          <a:cs typeface="+mn-cs"/>
        </a:defRPr>
      </a:lvl1pPr>
      <a:lvl2pPr marL="427939" algn="l" defTabSz="855878" rtl="0" eaLnBrk="1" latinLnBrk="0" hangingPunct="1">
        <a:defRPr sz="1680" kern="1200">
          <a:solidFill>
            <a:schemeClr val="tx1"/>
          </a:solidFill>
          <a:latin typeface="+mn-lt"/>
          <a:ea typeface="+mn-ea"/>
          <a:cs typeface="+mn-cs"/>
        </a:defRPr>
      </a:lvl2pPr>
      <a:lvl3pPr marL="855878" algn="l" defTabSz="855878" rtl="0" eaLnBrk="1" latinLnBrk="0" hangingPunct="1">
        <a:defRPr sz="1680" kern="1200">
          <a:solidFill>
            <a:schemeClr val="tx1"/>
          </a:solidFill>
          <a:latin typeface="+mn-lt"/>
          <a:ea typeface="+mn-ea"/>
          <a:cs typeface="+mn-cs"/>
        </a:defRPr>
      </a:lvl3pPr>
      <a:lvl4pPr marL="1283818" algn="l" defTabSz="855878" rtl="0" eaLnBrk="1" latinLnBrk="0" hangingPunct="1">
        <a:defRPr sz="1680" kern="1200">
          <a:solidFill>
            <a:schemeClr val="tx1"/>
          </a:solidFill>
          <a:latin typeface="+mn-lt"/>
          <a:ea typeface="+mn-ea"/>
          <a:cs typeface="+mn-cs"/>
        </a:defRPr>
      </a:lvl4pPr>
      <a:lvl5pPr marL="1711757" algn="l" defTabSz="855878" rtl="0" eaLnBrk="1" latinLnBrk="0" hangingPunct="1">
        <a:defRPr sz="1680" kern="1200">
          <a:solidFill>
            <a:schemeClr val="tx1"/>
          </a:solidFill>
          <a:latin typeface="+mn-lt"/>
          <a:ea typeface="+mn-ea"/>
          <a:cs typeface="+mn-cs"/>
        </a:defRPr>
      </a:lvl5pPr>
      <a:lvl6pPr marL="2139696" algn="l" defTabSz="855878" rtl="0" eaLnBrk="1" latinLnBrk="0" hangingPunct="1">
        <a:defRPr sz="1680" kern="1200">
          <a:solidFill>
            <a:schemeClr val="tx1"/>
          </a:solidFill>
          <a:latin typeface="+mn-lt"/>
          <a:ea typeface="+mn-ea"/>
          <a:cs typeface="+mn-cs"/>
        </a:defRPr>
      </a:lvl6pPr>
      <a:lvl7pPr marL="2567635" algn="l" defTabSz="855878" rtl="0" eaLnBrk="1" latinLnBrk="0" hangingPunct="1">
        <a:defRPr sz="1680" kern="1200">
          <a:solidFill>
            <a:schemeClr val="tx1"/>
          </a:solidFill>
          <a:latin typeface="+mn-lt"/>
          <a:ea typeface="+mn-ea"/>
          <a:cs typeface="+mn-cs"/>
        </a:defRPr>
      </a:lvl7pPr>
      <a:lvl8pPr marL="2995574" algn="l" defTabSz="855878" rtl="0" eaLnBrk="1" latinLnBrk="0" hangingPunct="1">
        <a:defRPr sz="1680" kern="1200">
          <a:solidFill>
            <a:schemeClr val="tx1"/>
          </a:solidFill>
          <a:latin typeface="+mn-lt"/>
          <a:ea typeface="+mn-ea"/>
          <a:cs typeface="+mn-cs"/>
        </a:defRPr>
      </a:lvl8pPr>
      <a:lvl9pPr marL="3423514" algn="l" defTabSz="855878" rtl="0" eaLnBrk="1" latinLnBrk="0" hangingPunct="1">
        <a:defRPr sz="16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3.xml"/><Relationship Id="rId7" Type="http://schemas.openxmlformats.org/officeDocument/2006/relationships/image" Target="../media/image5.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wmf"/><Relationship Id="rId11" Type="http://schemas.openxmlformats.org/officeDocument/2006/relationships/image" Target="../media/image9.jpeg"/><Relationship Id="rId5" Type="http://schemas.openxmlformats.org/officeDocument/2006/relationships/image" Target="../media/image3.wmf"/><Relationship Id="rId10" Type="http://schemas.openxmlformats.org/officeDocument/2006/relationships/image" Target="../media/image8.png"/><Relationship Id="rId4" Type="http://schemas.openxmlformats.org/officeDocument/2006/relationships/image" Target="../media/image2.wmf"/><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audio" Target="../media/audio3.wav"/><Relationship Id="rId3" Type="http://schemas.openxmlformats.org/officeDocument/2006/relationships/image" Target="../media/image23.jpeg"/><Relationship Id="rId21" Type="http://schemas.openxmlformats.org/officeDocument/2006/relationships/image" Target="../media/image36.png"/><Relationship Id="rId7" Type="http://schemas.openxmlformats.org/officeDocument/2006/relationships/slide" Target="slide20.xml"/><Relationship Id="rId12" Type="http://schemas.openxmlformats.org/officeDocument/2006/relationships/image" Target="../media/image29.png"/><Relationship Id="rId17" Type="http://schemas.openxmlformats.org/officeDocument/2006/relationships/image" Target="../media/image34.GIF"/><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slide" Target="slide21.xml"/><Relationship Id="rId19" Type="http://schemas.openxmlformats.org/officeDocument/2006/relationships/slide" Target="slide4.xml"/><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2.GIF"/><Relationship Id="rId5" Type="http://schemas.openxmlformats.org/officeDocument/2006/relationships/image" Target="../media/image24.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2.GIF"/><Relationship Id="rId5" Type="http://schemas.openxmlformats.org/officeDocument/2006/relationships/image" Target="../media/image26.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2.GIF"/><Relationship Id="rId5" Type="http://schemas.openxmlformats.org/officeDocument/2006/relationships/image" Target="../media/image28.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6.png"/><Relationship Id="rId14" Type="http://schemas.openxmlformats.org/officeDocument/2006/relationships/image" Target="../media/image45.GIF"/></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2.GIF"/><Relationship Id="rId5" Type="http://schemas.openxmlformats.org/officeDocument/2006/relationships/image" Target="../media/image30.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7.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2.GIF"/><Relationship Id="rId5" Type="http://schemas.openxmlformats.org/officeDocument/2006/relationships/image" Target="../media/image32.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2.GIF"/><Relationship Id="rId5" Type="http://schemas.openxmlformats.org/officeDocument/2006/relationships/image" Target="../media/image32.png"/><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9810750" y="5072063"/>
            <a:ext cx="118872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723" tIns="54862" rIns="109723" bIns="54862" anchor="ctr"/>
          <a:lstStyle/>
          <a:p>
            <a:pPr defTabSz="855878"/>
            <a:endParaRPr lang="en-US" sz="1680">
              <a:solidFill>
                <a:prstClr val="black"/>
              </a:solidFill>
              <a:latin typeface="Calibri"/>
            </a:endParaRPr>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10393680" y="4495800"/>
            <a:ext cx="9144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5140" y="5222573"/>
            <a:ext cx="1947260"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52400"/>
            <a:ext cx="18288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6320" y="193675"/>
            <a:ext cx="155448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609600" y="6781800"/>
            <a:ext cx="109728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62160" y="4343400"/>
            <a:ext cx="146304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849464"/>
            <a:ext cx="146304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3992883" y="304802"/>
            <a:ext cx="404241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spAutoFit/>
          </a:bodyPr>
          <a:lstStyle/>
          <a:p>
            <a:pPr defTabSz="855878"/>
            <a:endParaRPr lang="en-US" sz="1680">
              <a:solidFill>
                <a:prstClr val="black"/>
              </a:solidFill>
              <a:latin typeface="Calibri"/>
            </a:endParaRPr>
          </a:p>
        </p:txBody>
      </p:sp>
      <p:sp>
        <p:nvSpPr>
          <p:cNvPr id="68708" name="Text Box 100"/>
          <p:cNvSpPr txBox="1">
            <a:spLocks noChangeArrowheads="1"/>
          </p:cNvSpPr>
          <p:nvPr/>
        </p:nvSpPr>
        <p:spPr bwMode="auto">
          <a:xfrm>
            <a:off x="2987040" y="2179676"/>
            <a:ext cx="5954479" cy="110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3" tIns="54862" rIns="109723" bIns="54862">
            <a:spAutoFit/>
          </a:bodyPr>
          <a:lstStyle/>
          <a:p>
            <a:pPr algn="ctr" defTabSz="855878">
              <a:spcBef>
                <a:spcPct val="50000"/>
              </a:spcBef>
            </a:pPr>
            <a:r>
              <a:rPr lang="en-US" sz="6480" b="1" dirty="0">
                <a:solidFill>
                  <a:srgbClr val="FF0000"/>
                </a:solidFill>
                <a:latin typeface="Arial" pitchFamily="34" charset="0"/>
                <a:cs typeface="Arial" pitchFamily="34" charset="0"/>
              </a:rPr>
              <a:t>TIẾNG VIỆT 1</a:t>
            </a:r>
            <a:endParaRPr lang="vi-VN" sz="648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cstate="print">
            <a:extLst>
              <a:ext uri="{28A0092B-C50C-407E-A947-70E740481C1C}">
                <a14:useLocalDpi xmlns:a14="http://schemas.microsoft.com/office/drawing/2010/main" val="0"/>
              </a:ext>
            </a:extLst>
          </a:blip>
          <a:srcRect/>
          <a:stretch>
            <a:fillRect/>
          </a:stretch>
        </p:blipFill>
        <p:spPr>
          <a:xfrm>
            <a:off x="609600" y="1051560"/>
            <a:ext cx="10972800" cy="91440"/>
          </a:xfrm>
        </p:spPr>
      </p:pic>
      <p:sp>
        <p:nvSpPr>
          <p:cNvPr id="97" name="AutoShape 18"/>
          <p:cNvSpPr>
            <a:spLocks noChangeArrowheads="1"/>
          </p:cNvSpPr>
          <p:nvPr/>
        </p:nvSpPr>
        <p:spPr bwMode="auto">
          <a:xfrm>
            <a:off x="609600" y="1143000"/>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723" tIns="54862" rIns="109723" bIns="54862" anchor="ctr"/>
          <a:lstStyle/>
          <a:p>
            <a:pPr defTabSz="855878"/>
            <a:endParaRPr lang="en-US" sz="1680">
              <a:solidFill>
                <a:prstClr val="black"/>
              </a:solidFill>
              <a:latin typeface="Calibri"/>
            </a:endParaRPr>
          </a:p>
        </p:txBody>
      </p:sp>
      <p:sp>
        <p:nvSpPr>
          <p:cNvPr id="116" name="Line 44"/>
          <p:cNvSpPr>
            <a:spLocks noChangeShapeType="1"/>
          </p:cNvSpPr>
          <p:nvPr/>
        </p:nvSpPr>
        <p:spPr bwMode="auto">
          <a:xfrm>
            <a:off x="609600" y="1508760"/>
            <a:ext cx="10972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spAutoFit/>
          </a:bodyPr>
          <a:lstStyle/>
          <a:p>
            <a:pPr defTabSz="855878"/>
            <a:endParaRPr lang="en-US" sz="1680">
              <a:solidFill>
                <a:prstClr val="black"/>
              </a:solidFill>
              <a:latin typeface="Calibri"/>
            </a:endParaRPr>
          </a:p>
        </p:txBody>
      </p:sp>
      <p:sp>
        <p:nvSpPr>
          <p:cNvPr id="117" name="Line 45"/>
          <p:cNvSpPr>
            <a:spLocks noChangeShapeType="1"/>
          </p:cNvSpPr>
          <p:nvPr/>
        </p:nvSpPr>
        <p:spPr bwMode="auto">
          <a:xfrm>
            <a:off x="609600" y="1565910"/>
            <a:ext cx="109728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3" tIns="54862" rIns="109723" bIns="54862">
            <a:spAutoFit/>
          </a:bodyPr>
          <a:lstStyle/>
          <a:p>
            <a:pPr defTabSz="855878"/>
            <a:endParaRPr lang="en-US" sz="1680">
              <a:solidFill>
                <a:prstClr val="black"/>
              </a:solidFill>
              <a:latin typeface="Calibri"/>
            </a:endParaRPr>
          </a:p>
        </p:txBody>
      </p:sp>
      <p:sp>
        <p:nvSpPr>
          <p:cNvPr id="159" name="AutoShape 18"/>
          <p:cNvSpPr>
            <a:spLocks noChangeArrowheads="1"/>
          </p:cNvSpPr>
          <p:nvPr/>
        </p:nvSpPr>
        <p:spPr bwMode="auto">
          <a:xfrm>
            <a:off x="609600" y="1236288"/>
            <a:ext cx="20574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178" name="Line 44"/>
          <p:cNvSpPr>
            <a:spLocks noChangeShapeType="1"/>
          </p:cNvSpPr>
          <p:nvPr/>
        </p:nvSpPr>
        <p:spPr bwMode="auto">
          <a:xfrm>
            <a:off x="609600" y="1541088"/>
            <a:ext cx="82296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179" name="Line 45"/>
          <p:cNvSpPr>
            <a:spLocks noChangeShapeType="1"/>
          </p:cNvSpPr>
          <p:nvPr/>
        </p:nvSpPr>
        <p:spPr bwMode="auto">
          <a:xfrm>
            <a:off x="609600" y="1588714"/>
            <a:ext cx="82296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63" name="AutoShape 3"/>
          <p:cNvSpPr>
            <a:spLocks noChangeArrowheads="1"/>
          </p:cNvSpPr>
          <p:nvPr/>
        </p:nvSpPr>
        <p:spPr bwMode="auto">
          <a:xfrm>
            <a:off x="36579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4" name="AutoShape 4"/>
          <p:cNvSpPr>
            <a:spLocks noChangeArrowheads="1"/>
          </p:cNvSpPr>
          <p:nvPr/>
        </p:nvSpPr>
        <p:spPr bwMode="auto">
          <a:xfrm>
            <a:off x="564672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5" name="AutoShape 5"/>
          <p:cNvSpPr>
            <a:spLocks noChangeArrowheads="1"/>
          </p:cNvSpPr>
          <p:nvPr/>
        </p:nvSpPr>
        <p:spPr bwMode="auto">
          <a:xfrm>
            <a:off x="43437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6" name="AutoShape 6"/>
          <p:cNvSpPr>
            <a:spLocks noChangeArrowheads="1"/>
          </p:cNvSpPr>
          <p:nvPr/>
        </p:nvSpPr>
        <p:spPr bwMode="auto">
          <a:xfrm>
            <a:off x="633252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7" name="AutoShape 7"/>
          <p:cNvSpPr>
            <a:spLocks noChangeArrowheads="1"/>
          </p:cNvSpPr>
          <p:nvPr/>
        </p:nvSpPr>
        <p:spPr bwMode="auto">
          <a:xfrm>
            <a:off x="50295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8" name="AutoShape 8"/>
          <p:cNvSpPr>
            <a:spLocks noChangeArrowheads="1"/>
          </p:cNvSpPr>
          <p:nvPr/>
        </p:nvSpPr>
        <p:spPr bwMode="auto">
          <a:xfrm>
            <a:off x="70869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69" name="AutoShape 9"/>
          <p:cNvSpPr>
            <a:spLocks noChangeArrowheads="1"/>
          </p:cNvSpPr>
          <p:nvPr/>
        </p:nvSpPr>
        <p:spPr bwMode="auto">
          <a:xfrm>
            <a:off x="77727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70" name="AutoShape 10"/>
          <p:cNvSpPr>
            <a:spLocks noChangeArrowheads="1"/>
          </p:cNvSpPr>
          <p:nvPr/>
        </p:nvSpPr>
        <p:spPr bwMode="auto">
          <a:xfrm>
            <a:off x="8458504" y="6561197"/>
            <a:ext cx="20574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88" tIns="42794" rIns="85588" bIns="42794" anchor="ctr"/>
          <a:lstStyle/>
          <a:p>
            <a:pPr defTabSz="855878"/>
            <a:endParaRPr lang="en-US" sz="1680">
              <a:solidFill>
                <a:prstClr val="black"/>
              </a:solidFill>
              <a:latin typeface="Calibri"/>
            </a:endParaRPr>
          </a:p>
        </p:txBody>
      </p:sp>
      <p:sp>
        <p:nvSpPr>
          <p:cNvPr id="271" name="Line 48"/>
          <p:cNvSpPr>
            <a:spLocks noChangeShapeType="1"/>
          </p:cNvSpPr>
          <p:nvPr/>
        </p:nvSpPr>
        <p:spPr bwMode="auto">
          <a:xfrm>
            <a:off x="393222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2" name="Line 49"/>
          <p:cNvSpPr>
            <a:spLocks noChangeShapeType="1"/>
          </p:cNvSpPr>
          <p:nvPr/>
        </p:nvSpPr>
        <p:spPr bwMode="auto">
          <a:xfrm>
            <a:off x="461802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3" name="Line 50"/>
          <p:cNvSpPr>
            <a:spLocks noChangeShapeType="1"/>
          </p:cNvSpPr>
          <p:nvPr/>
        </p:nvSpPr>
        <p:spPr bwMode="auto">
          <a:xfrm>
            <a:off x="523524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4" name="Line 51"/>
          <p:cNvSpPr>
            <a:spLocks noChangeShapeType="1"/>
          </p:cNvSpPr>
          <p:nvPr/>
        </p:nvSpPr>
        <p:spPr bwMode="auto">
          <a:xfrm>
            <a:off x="592104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5" name="Line 52"/>
          <p:cNvSpPr>
            <a:spLocks noChangeShapeType="1"/>
          </p:cNvSpPr>
          <p:nvPr/>
        </p:nvSpPr>
        <p:spPr bwMode="auto">
          <a:xfrm>
            <a:off x="660684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6" name="Line 53"/>
          <p:cNvSpPr>
            <a:spLocks noChangeShapeType="1"/>
          </p:cNvSpPr>
          <p:nvPr/>
        </p:nvSpPr>
        <p:spPr bwMode="auto">
          <a:xfrm>
            <a:off x="736122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277" name="Line 54"/>
          <p:cNvSpPr>
            <a:spLocks noChangeShapeType="1"/>
          </p:cNvSpPr>
          <p:nvPr/>
        </p:nvSpPr>
        <p:spPr bwMode="auto">
          <a:xfrm>
            <a:off x="8047024" y="6612790"/>
            <a:ext cx="34290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588" tIns="42794" rIns="85588" bIns="42794">
            <a:spAutoFit/>
          </a:bodyPr>
          <a:lstStyle/>
          <a:p>
            <a:pPr defTabSz="855878"/>
            <a:endParaRPr lang="en-US" sz="1680">
              <a:solidFill>
                <a:prstClr val="black"/>
              </a:solidFill>
              <a:latin typeface="Calibri"/>
            </a:endParaRPr>
          </a:p>
        </p:txBody>
      </p:sp>
      <p:sp>
        <p:nvSpPr>
          <p:cNvPr id="113" name="AutoShape 76"/>
          <p:cNvSpPr>
            <a:spLocks noChangeArrowheads="1"/>
          </p:cNvSpPr>
          <p:nvPr/>
        </p:nvSpPr>
        <p:spPr bwMode="auto">
          <a:xfrm>
            <a:off x="669383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14" name="AutoShape 77"/>
          <p:cNvSpPr>
            <a:spLocks noChangeArrowheads="1"/>
          </p:cNvSpPr>
          <p:nvPr/>
        </p:nvSpPr>
        <p:spPr bwMode="auto">
          <a:xfrm>
            <a:off x="614519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15" name="AutoShape 78"/>
          <p:cNvSpPr>
            <a:spLocks noChangeArrowheads="1"/>
          </p:cNvSpPr>
          <p:nvPr/>
        </p:nvSpPr>
        <p:spPr bwMode="auto">
          <a:xfrm>
            <a:off x="408398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18" name="AutoShape 79"/>
          <p:cNvSpPr>
            <a:spLocks noChangeArrowheads="1"/>
          </p:cNvSpPr>
          <p:nvPr/>
        </p:nvSpPr>
        <p:spPr bwMode="auto">
          <a:xfrm>
            <a:off x="459071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19" name="AutoShape 80"/>
          <p:cNvSpPr>
            <a:spLocks noChangeArrowheads="1"/>
          </p:cNvSpPr>
          <p:nvPr/>
        </p:nvSpPr>
        <p:spPr bwMode="auto">
          <a:xfrm>
            <a:off x="504791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20" name="AutoShape 81"/>
          <p:cNvSpPr>
            <a:spLocks noChangeArrowheads="1"/>
          </p:cNvSpPr>
          <p:nvPr/>
        </p:nvSpPr>
        <p:spPr bwMode="auto">
          <a:xfrm>
            <a:off x="559655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21" name="AutoShape 82"/>
          <p:cNvSpPr>
            <a:spLocks noChangeArrowheads="1"/>
          </p:cNvSpPr>
          <p:nvPr/>
        </p:nvSpPr>
        <p:spPr bwMode="auto">
          <a:xfrm>
            <a:off x="779111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22" name="AutoShape 83"/>
          <p:cNvSpPr>
            <a:spLocks noChangeArrowheads="1"/>
          </p:cNvSpPr>
          <p:nvPr/>
        </p:nvSpPr>
        <p:spPr bwMode="auto">
          <a:xfrm>
            <a:off x="833975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123" name="Oval 84"/>
          <p:cNvSpPr>
            <a:spLocks noChangeArrowheads="1"/>
          </p:cNvSpPr>
          <p:nvPr/>
        </p:nvSpPr>
        <p:spPr bwMode="auto">
          <a:xfrm>
            <a:off x="440783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4" name="Oval 85"/>
          <p:cNvSpPr>
            <a:spLocks noChangeArrowheads="1"/>
          </p:cNvSpPr>
          <p:nvPr/>
        </p:nvSpPr>
        <p:spPr bwMode="auto">
          <a:xfrm>
            <a:off x="486503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5" name="Oval 86"/>
          <p:cNvSpPr>
            <a:spLocks noChangeArrowheads="1"/>
          </p:cNvSpPr>
          <p:nvPr/>
        </p:nvSpPr>
        <p:spPr bwMode="auto">
          <a:xfrm>
            <a:off x="541367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6" name="Oval 87"/>
          <p:cNvSpPr>
            <a:spLocks noChangeArrowheads="1"/>
          </p:cNvSpPr>
          <p:nvPr/>
        </p:nvSpPr>
        <p:spPr bwMode="auto">
          <a:xfrm>
            <a:off x="596231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7" name="Oval 88"/>
          <p:cNvSpPr>
            <a:spLocks noChangeArrowheads="1"/>
          </p:cNvSpPr>
          <p:nvPr/>
        </p:nvSpPr>
        <p:spPr bwMode="auto">
          <a:xfrm>
            <a:off x="651095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8" name="Oval 89"/>
          <p:cNvSpPr>
            <a:spLocks noChangeArrowheads="1"/>
          </p:cNvSpPr>
          <p:nvPr/>
        </p:nvSpPr>
        <p:spPr bwMode="auto">
          <a:xfrm>
            <a:off x="705959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29" name="Oval 90"/>
          <p:cNvSpPr>
            <a:spLocks noChangeArrowheads="1"/>
          </p:cNvSpPr>
          <p:nvPr/>
        </p:nvSpPr>
        <p:spPr bwMode="auto">
          <a:xfrm>
            <a:off x="760823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30" name="Oval 91"/>
          <p:cNvSpPr>
            <a:spLocks noChangeArrowheads="1"/>
          </p:cNvSpPr>
          <p:nvPr/>
        </p:nvSpPr>
        <p:spPr bwMode="auto">
          <a:xfrm>
            <a:off x="8156878" y="3768180"/>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131" name="AutoShape 97"/>
          <p:cNvSpPr>
            <a:spLocks noChangeArrowheads="1"/>
          </p:cNvSpPr>
          <p:nvPr/>
        </p:nvSpPr>
        <p:spPr bwMode="auto">
          <a:xfrm>
            <a:off x="7242478" y="3877711"/>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0" name="AutoShape 16"/>
          <p:cNvSpPr>
            <a:spLocks noChangeArrowheads="1"/>
          </p:cNvSpPr>
          <p:nvPr/>
        </p:nvSpPr>
        <p:spPr bwMode="auto">
          <a:xfrm>
            <a:off x="326136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1" name="AutoShape 17"/>
          <p:cNvSpPr>
            <a:spLocks noChangeArrowheads="1"/>
          </p:cNvSpPr>
          <p:nvPr/>
        </p:nvSpPr>
        <p:spPr bwMode="auto">
          <a:xfrm>
            <a:off x="271272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2" name="AutoShape 18"/>
          <p:cNvSpPr>
            <a:spLocks noChangeArrowheads="1"/>
          </p:cNvSpPr>
          <p:nvPr/>
        </p:nvSpPr>
        <p:spPr bwMode="auto">
          <a:xfrm>
            <a:off x="6096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3" name="AutoShape 19"/>
          <p:cNvSpPr>
            <a:spLocks noChangeArrowheads="1"/>
          </p:cNvSpPr>
          <p:nvPr/>
        </p:nvSpPr>
        <p:spPr bwMode="auto">
          <a:xfrm>
            <a:off x="10668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4" name="AutoShape 20"/>
          <p:cNvSpPr>
            <a:spLocks noChangeArrowheads="1"/>
          </p:cNvSpPr>
          <p:nvPr/>
        </p:nvSpPr>
        <p:spPr bwMode="auto">
          <a:xfrm>
            <a:off x="15240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5" name="AutoShape 21"/>
          <p:cNvSpPr>
            <a:spLocks noChangeArrowheads="1"/>
          </p:cNvSpPr>
          <p:nvPr/>
        </p:nvSpPr>
        <p:spPr bwMode="auto">
          <a:xfrm>
            <a:off x="207264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6" name="AutoShape 26"/>
          <p:cNvSpPr>
            <a:spLocks noChangeArrowheads="1"/>
          </p:cNvSpPr>
          <p:nvPr/>
        </p:nvSpPr>
        <p:spPr bwMode="auto">
          <a:xfrm>
            <a:off x="646176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7" name="AutoShape 27"/>
          <p:cNvSpPr>
            <a:spLocks noChangeArrowheads="1"/>
          </p:cNvSpPr>
          <p:nvPr/>
        </p:nvSpPr>
        <p:spPr bwMode="auto">
          <a:xfrm>
            <a:off x="591312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8" name="AutoShape 28"/>
          <p:cNvSpPr>
            <a:spLocks noChangeArrowheads="1"/>
          </p:cNvSpPr>
          <p:nvPr/>
        </p:nvSpPr>
        <p:spPr bwMode="auto">
          <a:xfrm>
            <a:off x="38100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299" name="AutoShape 29"/>
          <p:cNvSpPr>
            <a:spLocks noChangeArrowheads="1"/>
          </p:cNvSpPr>
          <p:nvPr/>
        </p:nvSpPr>
        <p:spPr bwMode="auto">
          <a:xfrm>
            <a:off x="42672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0" name="AutoShape 30"/>
          <p:cNvSpPr>
            <a:spLocks noChangeArrowheads="1"/>
          </p:cNvSpPr>
          <p:nvPr/>
        </p:nvSpPr>
        <p:spPr bwMode="auto">
          <a:xfrm>
            <a:off x="47244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1" name="AutoShape 31"/>
          <p:cNvSpPr>
            <a:spLocks noChangeArrowheads="1"/>
          </p:cNvSpPr>
          <p:nvPr/>
        </p:nvSpPr>
        <p:spPr bwMode="auto">
          <a:xfrm>
            <a:off x="527304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2" name="AutoShape 32"/>
          <p:cNvSpPr>
            <a:spLocks noChangeArrowheads="1"/>
          </p:cNvSpPr>
          <p:nvPr/>
        </p:nvSpPr>
        <p:spPr bwMode="auto">
          <a:xfrm>
            <a:off x="966216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3" name="AutoShape 33"/>
          <p:cNvSpPr>
            <a:spLocks noChangeArrowheads="1"/>
          </p:cNvSpPr>
          <p:nvPr/>
        </p:nvSpPr>
        <p:spPr bwMode="auto">
          <a:xfrm>
            <a:off x="911352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4" name="AutoShape 34"/>
          <p:cNvSpPr>
            <a:spLocks noChangeArrowheads="1"/>
          </p:cNvSpPr>
          <p:nvPr/>
        </p:nvSpPr>
        <p:spPr bwMode="auto">
          <a:xfrm>
            <a:off x="70104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5" name="AutoShape 35"/>
          <p:cNvSpPr>
            <a:spLocks noChangeArrowheads="1"/>
          </p:cNvSpPr>
          <p:nvPr/>
        </p:nvSpPr>
        <p:spPr bwMode="auto">
          <a:xfrm>
            <a:off x="74676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6" name="AutoShape 36"/>
          <p:cNvSpPr>
            <a:spLocks noChangeArrowheads="1"/>
          </p:cNvSpPr>
          <p:nvPr/>
        </p:nvSpPr>
        <p:spPr bwMode="auto">
          <a:xfrm>
            <a:off x="79248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7" name="AutoShape 37"/>
          <p:cNvSpPr>
            <a:spLocks noChangeArrowheads="1"/>
          </p:cNvSpPr>
          <p:nvPr/>
        </p:nvSpPr>
        <p:spPr bwMode="auto">
          <a:xfrm>
            <a:off x="847344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8" name="AutoShape 38"/>
          <p:cNvSpPr>
            <a:spLocks noChangeArrowheads="1"/>
          </p:cNvSpPr>
          <p:nvPr/>
        </p:nvSpPr>
        <p:spPr bwMode="auto">
          <a:xfrm>
            <a:off x="102108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09" name="AutoShape 39"/>
          <p:cNvSpPr>
            <a:spLocks noChangeArrowheads="1"/>
          </p:cNvSpPr>
          <p:nvPr/>
        </p:nvSpPr>
        <p:spPr bwMode="auto">
          <a:xfrm>
            <a:off x="106680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10" name="AutoShape 40"/>
          <p:cNvSpPr>
            <a:spLocks noChangeArrowheads="1"/>
          </p:cNvSpPr>
          <p:nvPr/>
        </p:nvSpPr>
        <p:spPr bwMode="auto">
          <a:xfrm>
            <a:off x="11125200" y="1152626"/>
            <a:ext cx="27432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55878"/>
            <a:endParaRPr lang="en-US" sz="1680">
              <a:solidFill>
                <a:prstClr val="black"/>
              </a:solidFill>
              <a:latin typeface="Calibri"/>
            </a:endParaRPr>
          </a:p>
        </p:txBody>
      </p:sp>
      <p:sp>
        <p:nvSpPr>
          <p:cNvPr id="311" name="Line 44"/>
          <p:cNvSpPr>
            <a:spLocks noChangeShapeType="1"/>
          </p:cNvSpPr>
          <p:nvPr/>
        </p:nvSpPr>
        <p:spPr bwMode="auto">
          <a:xfrm>
            <a:off x="609600" y="1518386"/>
            <a:ext cx="10972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855878"/>
            <a:endParaRPr lang="en-US" sz="1680">
              <a:solidFill>
                <a:prstClr val="black"/>
              </a:solidFill>
              <a:latin typeface="Calibri"/>
            </a:endParaRPr>
          </a:p>
        </p:txBody>
      </p:sp>
      <p:sp>
        <p:nvSpPr>
          <p:cNvPr id="312" name="Line 45"/>
          <p:cNvSpPr>
            <a:spLocks noChangeShapeType="1"/>
          </p:cNvSpPr>
          <p:nvPr/>
        </p:nvSpPr>
        <p:spPr bwMode="auto">
          <a:xfrm>
            <a:off x="609600" y="1575536"/>
            <a:ext cx="109728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855878"/>
            <a:endParaRPr lang="en-US" sz="1680">
              <a:solidFill>
                <a:prstClr val="black"/>
              </a:solidFill>
              <a:latin typeface="Calibri"/>
            </a:endParaRPr>
          </a:p>
        </p:txBody>
      </p:sp>
      <p:sp>
        <p:nvSpPr>
          <p:cNvPr id="313" name="Oval 55"/>
          <p:cNvSpPr>
            <a:spLocks noChangeArrowheads="1"/>
          </p:cNvSpPr>
          <p:nvPr/>
        </p:nvSpPr>
        <p:spPr bwMode="auto">
          <a:xfrm>
            <a:off x="13944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4" name="Oval 56"/>
          <p:cNvSpPr>
            <a:spLocks noChangeArrowheads="1"/>
          </p:cNvSpPr>
          <p:nvPr/>
        </p:nvSpPr>
        <p:spPr bwMode="auto">
          <a:xfrm>
            <a:off x="18897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5" name="Oval 57"/>
          <p:cNvSpPr>
            <a:spLocks noChangeArrowheads="1"/>
          </p:cNvSpPr>
          <p:nvPr/>
        </p:nvSpPr>
        <p:spPr bwMode="auto">
          <a:xfrm>
            <a:off x="243840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6" name="Oval 58"/>
          <p:cNvSpPr>
            <a:spLocks noChangeArrowheads="1"/>
          </p:cNvSpPr>
          <p:nvPr/>
        </p:nvSpPr>
        <p:spPr bwMode="auto">
          <a:xfrm>
            <a:off x="307848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7" name="Oval 59"/>
          <p:cNvSpPr>
            <a:spLocks noChangeArrowheads="1"/>
          </p:cNvSpPr>
          <p:nvPr/>
        </p:nvSpPr>
        <p:spPr bwMode="auto">
          <a:xfrm>
            <a:off x="36271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8" name="Oval 60"/>
          <p:cNvSpPr>
            <a:spLocks noChangeArrowheads="1"/>
          </p:cNvSpPr>
          <p:nvPr/>
        </p:nvSpPr>
        <p:spPr bwMode="auto">
          <a:xfrm>
            <a:off x="40843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19" name="Oval 61"/>
          <p:cNvSpPr>
            <a:spLocks noChangeArrowheads="1"/>
          </p:cNvSpPr>
          <p:nvPr/>
        </p:nvSpPr>
        <p:spPr bwMode="auto">
          <a:xfrm>
            <a:off x="456057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0" name="Oval 62"/>
          <p:cNvSpPr>
            <a:spLocks noChangeArrowheads="1"/>
          </p:cNvSpPr>
          <p:nvPr/>
        </p:nvSpPr>
        <p:spPr bwMode="auto">
          <a:xfrm>
            <a:off x="50901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1" name="Oval 63"/>
          <p:cNvSpPr>
            <a:spLocks noChangeArrowheads="1"/>
          </p:cNvSpPr>
          <p:nvPr/>
        </p:nvSpPr>
        <p:spPr bwMode="auto">
          <a:xfrm>
            <a:off x="563880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2" name="Oval 64"/>
          <p:cNvSpPr>
            <a:spLocks noChangeArrowheads="1"/>
          </p:cNvSpPr>
          <p:nvPr/>
        </p:nvSpPr>
        <p:spPr bwMode="auto">
          <a:xfrm>
            <a:off x="627888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3" name="Oval 65"/>
          <p:cNvSpPr>
            <a:spLocks noChangeArrowheads="1"/>
          </p:cNvSpPr>
          <p:nvPr/>
        </p:nvSpPr>
        <p:spPr bwMode="auto">
          <a:xfrm>
            <a:off x="68275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4" name="Oval 66"/>
          <p:cNvSpPr>
            <a:spLocks noChangeArrowheads="1"/>
          </p:cNvSpPr>
          <p:nvPr/>
        </p:nvSpPr>
        <p:spPr bwMode="auto">
          <a:xfrm>
            <a:off x="73380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5" name="Oval 67"/>
          <p:cNvSpPr>
            <a:spLocks noChangeArrowheads="1"/>
          </p:cNvSpPr>
          <p:nvPr/>
        </p:nvSpPr>
        <p:spPr bwMode="auto">
          <a:xfrm>
            <a:off x="77800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6" name="Oval 68"/>
          <p:cNvSpPr>
            <a:spLocks noChangeArrowheads="1"/>
          </p:cNvSpPr>
          <p:nvPr/>
        </p:nvSpPr>
        <p:spPr bwMode="auto">
          <a:xfrm>
            <a:off x="82905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7" name="Oval 69"/>
          <p:cNvSpPr>
            <a:spLocks noChangeArrowheads="1"/>
          </p:cNvSpPr>
          <p:nvPr/>
        </p:nvSpPr>
        <p:spPr bwMode="auto">
          <a:xfrm>
            <a:off x="883920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8" name="Oval 70"/>
          <p:cNvSpPr>
            <a:spLocks noChangeArrowheads="1"/>
          </p:cNvSpPr>
          <p:nvPr/>
        </p:nvSpPr>
        <p:spPr bwMode="auto">
          <a:xfrm>
            <a:off x="947928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29" name="Oval 71"/>
          <p:cNvSpPr>
            <a:spLocks noChangeArrowheads="1"/>
          </p:cNvSpPr>
          <p:nvPr/>
        </p:nvSpPr>
        <p:spPr bwMode="auto">
          <a:xfrm>
            <a:off x="100279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30" name="Oval 72"/>
          <p:cNvSpPr>
            <a:spLocks noChangeArrowheads="1"/>
          </p:cNvSpPr>
          <p:nvPr/>
        </p:nvSpPr>
        <p:spPr bwMode="auto">
          <a:xfrm>
            <a:off x="105384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31" name="Oval 73"/>
          <p:cNvSpPr>
            <a:spLocks noChangeArrowheads="1"/>
          </p:cNvSpPr>
          <p:nvPr/>
        </p:nvSpPr>
        <p:spPr bwMode="auto">
          <a:xfrm>
            <a:off x="1099566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32" name="Oval 74"/>
          <p:cNvSpPr>
            <a:spLocks noChangeArrowheads="1"/>
          </p:cNvSpPr>
          <p:nvPr/>
        </p:nvSpPr>
        <p:spPr bwMode="auto">
          <a:xfrm>
            <a:off x="113995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sp>
        <p:nvSpPr>
          <p:cNvPr id="333" name="Oval 75"/>
          <p:cNvSpPr>
            <a:spLocks noChangeArrowheads="1"/>
          </p:cNvSpPr>
          <p:nvPr/>
        </p:nvSpPr>
        <p:spPr bwMode="auto">
          <a:xfrm>
            <a:off x="922020" y="1043096"/>
            <a:ext cx="259766" cy="493383"/>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855878"/>
            <a:endParaRPr lang="en-US" sz="1680">
              <a:solidFill>
                <a:prstClr val="black"/>
              </a:solidFill>
              <a:latin typeface="Calibri"/>
            </a:endParaRPr>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49022" y="-1046271"/>
            <a:ext cx="438626" cy="487363"/>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3797" y="4138855"/>
            <a:ext cx="3187663" cy="2422343"/>
          </a:xfrm>
          <a:prstGeom prst="rect">
            <a:avLst/>
          </a:prstGeom>
        </p:spPr>
      </p:pic>
      <p:sp>
        <p:nvSpPr>
          <p:cNvPr id="101" name="Text Box 99"/>
          <p:cNvSpPr txBox="1">
            <a:spLocks noChangeArrowheads="1"/>
          </p:cNvSpPr>
          <p:nvPr/>
        </p:nvSpPr>
        <p:spPr bwMode="auto">
          <a:xfrm>
            <a:off x="1623879" y="179113"/>
            <a:ext cx="8692441" cy="8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3" tIns="54862" rIns="109723" bIns="54862">
            <a:spAutoFit/>
          </a:bodyPr>
          <a:lstStyle/>
          <a:p>
            <a:pPr algn="ctr" defTabSz="855878"/>
            <a:r>
              <a:rPr lang="en-US" sz="2400" b="1" dirty="0">
                <a:ln>
                  <a:solidFill>
                    <a:srgbClr val="33CC33"/>
                  </a:solidFill>
                </a:ln>
                <a:solidFill>
                  <a:prstClr val="black"/>
                </a:solidFill>
                <a:latin typeface="Times New Roman" panose="02020603050405020304" pitchFamily="18" charset="0"/>
                <a:cs typeface="Times New Roman" panose="02020603050405020304" pitchFamily="18" charset="0"/>
              </a:rPr>
              <a:t>PHÒNG GIÁO DỤC VÀ ĐẠO TẠO QUẬN LONG BIÊN</a:t>
            </a:r>
          </a:p>
          <a:p>
            <a:pPr algn="ctr" defTabSz="855878"/>
            <a:r>
              <a:rPr lang="en-US" sz="2400" b="1" dirty="0">
                <a:ln>
                  <a:solidFill>
                    <a:srgbClr val="33CC33"/>
                  </a:solidFill>
                </a:ln>
                <a:solidFill>
                  <a:prstClr val="black"/>
                </a:solidFill>
                <a:latin typeface="Times New Roman" panose="02020603050405020304" pitchFamily="18" charset="0"/>
                <a:cs typeface="Times New Roman" panose="02020603050405020304" pitchFamily="18" charset="0"/>
              </a:rPr>
              <a:t>TRƯỜNG TIỂU HỌC ÁI MỘ B</a:t>
            </a:r>
          </a:p>
        </p:txBody>
      </p:sp>
    </p:spTree>
    <p:extLst>
      <p:ext uri="{BB962C8B-B14F-4D97-AF65-F5344CB8AC3E}">
        <p14:creationId xmlns:p14="http://schemas.microsoft.com/office/powerpoint/2010/main" val="36542905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5441576"/>
          </a:xfrm>
          <a:prstGeom prst="rect">
            <a:avLst/>
          </a:prstGeom>
        </p:spPr>
      </p:pic>
    </p:spTree>
    <p:extLst>
      <p:ext uri="{BB962C8B-B14F-4D97-AF65-F5344CB8AC3E}">
        <p14:creationId xmlns:p14="http://schemas.microsoft.com/office/powerpoint/2010/main" val="2405548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Tr</a:t>
            </a:r>
            <a:r>
              <a:rPr kumimoji="0" lang="en-US" altLang="zh-CN" sz="3200" b="0" i="0" u="none" strike="noStrike" kern="1200" cap="none" spc="0" normalizeH="0" baseline="0" noProof="0" dirty="0">
                <a:ln>
                  <a:noFill/>
                </a:ln>
                <a:solidFill>
                  <a:prstClr val="black"/>
                </a:solidFill>
                <a:effectLst/>
                <a:uLnTx/>
                <a:uFillTx/>
                <a:latin typeface="VNI-Avo" pitchFamily="2" charset="0"/>
                <a:ea typeface="SimSun" panose="02010600030101010101" pitchFamily="2" charset="-122"/>
                <a:cs typeface="+mn-cs"/>
              </a:rPr>
              <a:t>aû</a:t>
            </a: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 lêi c©u hái theo tranh</a:t>
            </a:r>
          </a:p>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Cïng b¹n </a:t>
            </a:r>
          </a:p>
        </p:txBody>
      </p:sp>
    </p:spTree>
    <p:extLst>
      <p:ext uri="{BB962C8B-B14F-4D97-AF65-F5344CB8AC3E}">
        <p14:creationId xmlns:p14="http://schemas.microsoft.com/office/powerpoint/2010/main" val="2953394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 action="ppaction://noaction">
              <a:snd r:embed="rId4" name="chimes.wav"/>
            </a:hlinkClick>
          </p:cNvPr>
          <p:cNvPicPr>
            <a:picLocks noChangeAspect="1"/>
          </p:cNvPicPr>
          <p:nvPr/>
        </p:nvPicPr>
        <p:blipFill>
          <a:blip r:embed="rId15"/>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6"/>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 name="Picture 19">
            <a:hlinkClick r:id="rId19" action="ppaction://hlinksldjump">
              <a:snd r:embed="rId4" name="chimes.wav"/>
            </a:hlinkClick>
          </p:cNvPr>
          <p:cNvPicPr>
            <a:picLocks noChangeAspect="1"/>
          </p:cNvPicPr>
          <p:nvPr/>
        </p:nvPicPr>
        <p:blipFill>
          <a:blip r:embed="rId20"/>
          <a:stretch>
            <a:fillRect/>
          </a:stretch>
        </p:blipFill>
        <p:spPr>
          <a:xfrm>
            <a:off x="4063735" y="4454488"/>
            <a:ext cx="1477963" cy="1308100"/>
          </a:xfrm>
          <a:prstGeom prst="rect">
            <a:avLst/>
          </a:prstGeom>
          <a:noFill/>
          <a:ln w="9525">
            <a:noFill/>
          </a:ln>
        </p:spPr>
      </p:pic>
      <p:pic>
        <p:nvPicPr>
          <p:cNvPr id="21" name="Picture 20"/>
          <p:cNvPicPr>
            <a:picLocks noChangeAspect="1"/>
          </p:cNvPicPr>
          <p:nvPr/>
        </p:nvPicPr>
        <p:blipFill>
          <a:blip r:embed="rId21"/>
          <a:stretch>
            <a:fillRect/>
          </a:stretch>
        </p:blipFill>
        <p:spPr>
          <a:xfrm>
            <a:off x="4029603" y="4102591"/>
            <a:ext cx="1546225" cy="1038225"/>
          </a:xfrm>
          <a:prstGeom prst="rect">
            <a:avLst/>
          </a:prstGeom>
          <a:noFill/>
          <a:ln w="9525">
            <a:noFill/>
          </a:ln>
        </p:spPr>
      </p:pic>
    </p:spTree>
    <p:extLst>
      <p:ext uri="{BB962C8B-B14F-4D97-AF65-F5344CB8AC3E}">
        <p14:creationId xmlns:p14="http://schemas.microsoft.com/office/powerpoint/2010/main" val="250260155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Hôm</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nay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lớp</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Tết</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giáo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làm</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bạn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phát</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biểu</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457200" marR="0" lvl="0" indent="-457200" algn="ctr"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am.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giáo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tìm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tiếng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có</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am</a:t>
            </a:r>
          </a:p>
          <a:p>
            <a:pPr marL="457200" marR="0" lvl="0" indent="-457200" algn="ctr" defTabSz="685800" rtl="0" eaLnBrk="1" fontAlgn="auto" latinLnBrk="0" hangingPunct="1">
              <a:lnSpc>
                <a:spcPct val="100000"/>
              </a:lnSpc>
              <a:spcBef>
                <a:spcPts val="0"/>
              </a:spcBef>
              <a:spcAft>
                <a:spcPts val="0"/>
              </a:spcAft>
              <a:buClrTx/>
              <a:buSzTx/>
              <a:buFontTx/>
              <a:buChar char="-"/>
              <a:tabLst/>
              <a:defRPr/>
            </a:pP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Các</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bạn</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thi</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phát</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biểu</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892554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dặn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ngày</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mai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hẹn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nhau</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về</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nhà</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làm</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dặn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ngày</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mai</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êm</a:t>
            </a:r>
            <a:endPar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aseline="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Các</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tổ</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hẹn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tiếng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mới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93907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ea typeface="Tahoma" panose="020B0604030504040204" pitchFamily="34" charset="0"/>
                <a:sym typeface="+mn-ea"/>
              </a:rPr>
              <a:t>Về</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nhà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Tết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chạy</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ra</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vườn</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tìm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ngoại</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làm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gì</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tìm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ra</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tiếng</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gì</a:t>
            </a:r>
            <a:r>
              <a:rPr lang="en-US" sz="3200" dirty="0" smtClean="0">
                <a:solidFill>
                  <a:srgbClr val="002060"/>
                </a:solidFill>
                <a:latin typeface="UTM Avo" panose="02040603050506020204" pitchFamily="18" charset="0"/>
                <a:ea typeface="Tahoma" panose="020B0604030504040204" pitchFamily="34" charset="0"/>
                <a:sym typeface="+mn-ea"/>
              </a:rPr>
              <a:t>?</a:t>
            </a:r>
            <a:endParaRPr kumimoji="0"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cs typeface="UTM Avo" panose="02040603050506020204" pitchFamily="18" charset="0"/>
              </a:rPr>
              <a:t>Nhờ</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bà</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tìm</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tiếng</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có</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vần</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êm</a:t>
            </a:r>
            <a:endParaRPr lang="en-US" sz="2800" dirty="0" smtClean="0">
              <a:solidFill>
                <a:srgbClr val="002060"/>
              </a:solidFill>
              <a:latin typeface="UTM Avo" panose="02040603050506020204" pitchFamily="18"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trầu</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531707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Sau</a:t>
            </a: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đó</a:t>
            </a: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Tết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vào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bếp</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tìm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Kết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quả</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thế</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nào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Tết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vào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bếp</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má</a:t>
            </a:r>
            <a:endPar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Má</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Tết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từ</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trăng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đềm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p>
          <a:p>
            <a:pPr marL="571500" marR="0" lvl="0" indent="-571500" algn="ctr" defTabSz="6858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493984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8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465" dirty="0">
                <a:solidFill>
                  <a:srgbClr val="002060"/>
                </a:solidFill>
                <a:latin typeface="UTM Avo" panose="02040603050506020204" pitchFamily="18" charset="0"/>
                <a:cs typeface="UTM Avo" panose="02040603050506020204" pitchFamily="18" charset="0"/>
              </a:rPr>
              <a:t>Hai </a:t>
            </a:r>
            <a:r>
              <a:rPr lang="en-US" sz="3465" dirty="0" err="1">
                <a:solidFill>
                  <a:srgbClr val="002060"/>
                </a:solidFill>
                <a:latin typeface="UTM Avo" panose="02040603050506020204" pitchFamily="18" charset="0"/>
                <a:cs typeface="UTM Avo" panose="02040603050506020204" pitchFamily="18" charset="0"/>
              </a:rPr>
              <a:t>má</a:t>
            </a:r>
            <a:r>
              <a:rPr lang="en-US" sz="3465" dirty="0">
                <a:solidFill>
                  <a:srgbClr val="002060"/>
                </a:solidFill>
                <a:latin typeface="UTM Avo" panose="02040603050506020204" pitchFamily="18" charset="0"/>
                <a:cs typeface="UTM Avo" panose="02040603050506020204" pitchFamily="18" charset="0"/>
              </a:rPr>
              <a:t> con </a:t>
            </a:r>
            <a:r>
              <a:rPr lang="en-US" sz="3465" dirty="0" err="1">
                <a:solidFill>
                  <a:srgbClr val="002060"/>
                </a:solidFill>
                <a:latin typeface="UTM Avo" panose="02040603050506020204" pitchFamily="18" charset="0"/>
                <a:cs typeface="UTM Avo" panose="02040603050506020204" pitchFamily="18" charset="0"/>
              </a:rPr>
              <a:t>lên</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phòng</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của</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ba</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làm</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gì</a:t>
            </a:r>
            <a:r>
              <a:rPr lang="en-US" sz="3465" dirty="0">
                <a:solidFill>
                  <a:srgbClr val="002060"/>
                </a:solidFill>
                <a:latin typeface="UTM Avo" panose="02040603050506020204" pitchFamily="18" charset="0"/>
                <a:cs typeface="UTM Avo" panose="02040603050506020204" pitchFamily="18" charset="0"/>
              </a:rPr>
              <a:t>?</a:t>
            </a:r>
            <a:endParaRPr lang="en-US" sz="3465"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662152" y="2118784"/>
            <a:ext cx="10733982" cy="1679769"/>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Xem</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sách</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của</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ba</a:t>
            </a:r>
            <a:endPar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360627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a:t>
            </a:r>
            <a:r>
              <a:rPr kumimoji="0" lang="en-US"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9</a:t>
            </a:r>
            <a:r>
              <a:rPr kumimoji="0"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 </a:t>
            </a: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Chuyện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xảy</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ra</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giúp</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má</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tìm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được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êm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Mắm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nêm</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708291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extLst>
      <p:ext uri="{BB962C8B-B14F-4D97-AF65-F5344CB8AC3E}">
        <p14:creationId xmlns:p14="http://schemas.microsoft.com/office/powerpoint/2010/main" val="2224796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4265" b="0" i="0" u="sng" strike="noStrike" kern="1200" cap="none" spc="0" normalizeH="0" baseline="0" noProof="0" dirty="0">
                <a:ln>
                  <a:noFill/>
                </a:ln>
                <a:solidFill>
                  <a:prstClr val="black"/>
                </a:solidFill>
                <a:effectLst/>
                <a:uLnTx/>
                <a:uFillTx/>
                <a:latin typeface=".VnAvant" panose="020B7200000000000000" pitchFamily="34" charset="0"/>
                <a:ea typeface="+mn-ea"/>
                <a:cs typeface="+mn-cs"/>
              </a:rPr>
              <a:t>KÓ chuyÖn</a:t>
            </a:r>
          </a:p>
        </p:txBody>
      </p:sp>
      <p:sp>
        <p:nvSpPr>
          <p:cNvPr id="9222" name="Text Box 6"/>
          <p:cNvSpPr txBox="1"/>
          <p:nvPr/>
        </p:nvSpPr>
        <p:spPr>
          <a:xfrm>
            <a:off x="1524000" y="2605266"/>
            <a:ext cx="49784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5400" dirty="0" err="1" smtClean="0">
                <a:solidFill>
                  <a:prstClr val="black"/>
                </a:solidFill>
                <a:latin typeface="UTM Avo" panose="02040603050506020204" pitchFamily="18" charset="0"/>
                <a:cs typeface="UTM Avo" panose="02040603050506020204" pitchFamily="18" charset="0"/>
              </a:rPr>
              <a:t>Đi</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tìm</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vần</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êm</a:t>
            </a:r>
            <a:r>
              <a:rPr lang="en-US" sz="5400" dirty="0" smtClean="0">
                <a:solidFill>
                  <a:prstClr val="black"/>
                </a:solidFill>
                <a:latin typeface="UTM Avo" panose="02040603050506020204" pitchFamily="18" charset="0"/>
                <a:cs typeface="UTM Avo" panose="02040603050506020204" pitchFamily="18" charset="0"/>
              </a:rPr>
              <a:t>”</a:t>
            </a:r>
            <a:endParaRPr kumimoji="0" lang="en-US"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Thø      ngµy     th¸ng    </a:t>
            </a:r>
            <a:r>
              <a:rPr kumimoji="0" sz="2665" b="0" i="0" u="none" strike="noStrike" kern="1200" cap="none" spc="0" normalizeH="0" baseline="0" noProof="0" dirty="0">
                <a:ln>
                  <a:noFill/>
                </a:ln>
                <a:solidFill>
                  <a:prstClr val="black"/>
                </a:solidFill>
                <a:effectLst/>
                <a:uLnTx/>
                <a:uFillTx/>
                <a:latin typeface="VNI-Avo" pitchFamily="2" charset="0"/>
                <a:ea typeface="+mn-ea"/>
                <a:cs typeface="+mn-cs"/>
              </a:rPr>
              <a:t>naêm</a:t>
            </a: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2021 </a:t>
            </a:r>
          </a:p>
        </p:txBody>
      </p:sp>
    </p:spTree>
    <p:extLst>
      <p:ext uri="{BB962C8B-B14F-4D97-AF65-F5344CB8AC3E}">
        <p14:creationId xmlns:p14="http://schemas.microsoft.com/office/powerpoint/2010/main" val="1421902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2386" y="236483"/>
            <a:ext cx="6159062" cy="6400800"/>
          </a:xfrm>
          <a:prstGeom prst="rect">
            <a:avLst/>
          </a:prstGeom>
        </p:spPr>
      </p:pic>
    </p:spTree>
    <p:extLst>
      <p:ext uri="{BB962C8B-B14F-4D97-AF65-F5344CB8AC3E}">
        <p14:creationId xmlns:p14="http://schemas.microsoft.com/office/powerpoint/2010/main" val="205003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64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Thi kÓ tru­íc líp</a:t>
            </a:r>
          </a:p>
        </p:txBody>
      </p:sp>
    </p:spTree>
    <p:extLst>
      <p:ext uri="{BB962C8B-B14F-4D97-AF65-F5344CB8AC3E}">
        <p14:creationId xmlns:p14="http://schemas.microsoft.com/office/powerpoint/2010/main" val="3996105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665" b="0" i="0" u="none" strike="noStrike" kern="1200" cap="none" spc="0" normalizeH="0" baseline="0" noProof="0" dirty="0">
                <a:ln>
                  <a:noFill/>
                </a:ln>
                <a:solidFill>
                  <a:srgbClr val="FF0000"/>
                </a:solidFill>
                <a:effectLst/>
                <a:uLnTx/>
                <a:uFillTx/>
                <a:latin typeface="UTM Avo" panose="02040603050506020204"/>
                <a:ea typeface="+mn-ea"/>
                <a:cs typeface="+mn-cs"/>
              </a:rPr>
              <a:t>HẸN GẶP LẠI</a:t>
            </a:r>
          </a:p>
        </p:txBody>
      </p:sp>
    </p:spTree>
    <p:extLst>
      <p:ext uri="{BB962C8B-B14F-4D97-AF65-F5344CB8AC3E}">
        <p14:creationId xmlns:p14="http://schemas.microsoft.com/office/powerpoint/2010/main" val="615514060"/>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tìm vần 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15246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4614305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5403863"/>
          </a:xfrm>
          <a:prstGeom prst="rect">
            <a:avLst/>
          </a:prstGeom>
        </p:spPr>
      </p:pic>
    </p:spTree>
    <p:extLst>
      <p:ext uri="{BB962C8B-B14F-4D97-AF65-F5344CB8AC3E}">
        <p14:creationId xmlns:p14="http://schemas.microsoft.com/office/powerpoint/2010/main" val="2508875180"/>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2192000" cy="5538952"/>
          </a:xfrm>
          <a:prstGeom prst="rect">
            <a:avLst/>
          </a:prstGeom>
        </p:spPr>
      </p:pic>
    </p:spTree>
    <p:extLst>
      <p:ext uri="{BB962C8B-B14F-4D97-AF65-F5344CB8AC3E}">
        <p14:creationId xmlns:p14="http://schemas.microsoft.com/office/powerpoint/2010/main" val="3189948209"/>
      </p:ext>
    </p:extLst>
  </p:cSld>
  <p:clrMapOvr>
    <a:masterClrMapping/>
  </p:clrMapOvr>
  <p:transition>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5381297"/>
          </a:xfrm>
          <a:prstGeom prst="rect">
            <a:avLst/>
          </a:prstGeom>
        </p:spPr>
      </p:pic>
    </p:spTree>
    <p:extLst>
      <p:ext uri="{BB962C8B-B14F-4D97-AF65-F5344CB8AC3E}">
        <p14:creationId xmlns:p14="http://schemas.microsoft.com/office/powerpoint/2010/main" val="2906234287"/>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5486399"/>
          </a:xfrm>
          <a:prstGeom prst="rect">
            <a:avLst/>
          </a:prstGeom>
        </p:spPr>
      </p:pic>
    </p:spTree>
    <p:extLst>
      <p:ext uri="{BB962C8B-B14F-4D97-AF65-F5344CB8AC3E}">
        <p14:creationId xmlns:p14="http://schemas.microsoft.com/office/powerpoint/2010/main" val="2539196244"/>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5297213"/>
          </a:xfrm>
          <a:prstGeom prst="rect">
            <a:avLst/>
          </a:prstGeom>
        </p:spPr>
      </p:pic>
    </p:spTree>
    <p:extLst>
      <p:ext uri="{BB962C8B-B14F-4D97-AF65-F5344CB8AC3E}">
        <p14:creationId xmlns:p14="http://schemas.microsoft.com/office/powerpoint/2010/main" val="1859805473"/>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333</Words>
  <Application>Microsoft Office PowerPoint</Application>
  <PresentationFormat>Màn hình rộng</PresentationFormat>
  <Paragraphs>48</Paragraphs>
  <Slides>22</Slides>
  <Notes>5</Notes>
  <HiddenSlides>0</HiddenSlides>
  <MMClips>2</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22</vt:i4>
      </vt:variant>
    </vt:vector>
  </HeadingPairs>
  <TitlesOfParts>
    <vt:vector size="33" baseType="lpstr">
      <vt:lpstr>SimSun</vt:lpstr>
      <vt:lpstr>SimSun</vt:lpstr>
      <vt:lpstr>.VnAvant</vt:lpstr>
      <vt:lpstr>Arial</vt:lpstr>
      <vt:lpstr>Calibri</vt:lpstr>
      <vt:lpstr>Tahoma</vt:lpstr>
      <vt:lpstr>Times New Roman</vt:lpstr>
      <vt:lpstr>UTM Avo</vt:lpstr>
      <vt:lpstr>VNI-Avo</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cp:revision>
  <dcterms:created xsi:type="dcterms:W3CDTF">2021-01-19T08:05:18Z</dcterms:created>
  <dcterms:modified xsi:type="dcterms:W3CDTF">2021-04-18T06:53:48Z</dcterms:modified>
</cp:coreProperties>
</file>