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8"/>
  </p:notesMasterIdLst>
  <p:sldIdLst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custDataLst>
    <p:tags r:id="rId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>
        <p:scale>
          <a:sx n="64" d="100"/>
          <a:sy n="64" d="100"/>
        </p:scale>
        <p:origin x="-108" y="-1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DDF5FB-DFB9-46E9-9AF6-787E2F82DA12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1130B1-77EF-4A6B-84D3-E7B5BA2A0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987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/>
            <a:endParaRPr dirty="0"/>
          </a:p>
        </p:txBody>
      </p:sp>
      <p:sp>
        <p:nvSpPr>
          <p:cNvPr id="4100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20822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1288" y="768350"/>
            <a:ext cx="6821487" cy="3836988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8611" name="文本占位符 81922"/>
          <p:cNvSpPr>
            <a:spLocks noGrp="1"/>
          </p:cNvSpPr>
          <p:nvPr>
            <p:ph type="body"/>
          </p:nvPr>
        </p:nvSpPr>
        <p:spPr>
          <a:xfrm>
            <a:off x="711200" y="4860925"/>
            <a:ext cx="5683250" cy="4605338"/>
          </a:xfrm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en-US" altLang="en-US" dirty="0"/>
          </a:p>
        </p:txBody>
      </p:sp>
      <p:sp>
        <p:nvSpPr>
          <p:cNvPr id="68612" name="灯片编号占位符 1"/>
          <p:cNvSpPr txBox="1">
            <a:spLocks noGrp="1"/>
          </p:cNvSpPr>
          <p:nvPr/>
        </p:nvSpPr>
        <p:spPr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</a:ln>
        </p:spPr>
        <p:txBody>
          <a:bodyPr lIns="99075" tIns="49538" rIns="99075" bIns="49538" anchor="b" anchorCtr="0"/>
          <a:lstStyle/>
          <a:p>
            <a:pPr marL="0" marR="0" lvl="0" indent="0" algn="r" defTabSz="9906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906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zh-CN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8400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784929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479189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116148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4045541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 smtClean="0"/>
              <a:t>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62C8B-B14F-4D97-AF65-F5344CB8AC3E}" type="datetimeFigureOut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3/23/2021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2293380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62C8B-B14F-4D97-AF65-F5344CB8AC3E}" type="datetimeFigureOut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3/23/2021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4966241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7586485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322512" y="-836612"/>
            <a:ext cx="13314362" cy="1577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5" name="图片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91700" y="6021388"/>
            <a:ext cx="2400300" cy="95885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74572229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18140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108041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087378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546991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82278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2651486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6827966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4216865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616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b="0" i="0" u="none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5063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transition/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 idx="4294967295"/>
          </p:nvPr>
        </p:nvSpPr>
        <p:spPr>
          <a:xfrm>
            <a:off x="914400" y="2131484"/>
            <a:ext cx="10363200" cy="146896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 lIns="121908" tIns="60954" rIns="121908" bIns="60954" anchor="ctr" anchorCtr="0"/>
          <a:lstStyle>
            <a:lvl1pPr lvl="0">
              <a:buClrTx/>
              <a:buSzTx/>
              <a:buFontTx/>
              <a:defRPr/>
            </a:lvl1pPr>
          </a:lstStyle>
          <a:p>
            <a:pPr lvl="0" eaLnBrk="1" hangingPunct="1"/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 bwMode="auto">
          <a:xfrm>
            <a:off x="1828800" y="3886200"/>
            <a:ext cx="8534400" cy="17526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  <a:miter lim="800000"/>
          </a:ln>
        </p:spPr>
        <p:txBody>
          <a:bodyPr lIns="121908" tIns="60954" rIns="121908" bIns="60954"/>
          <a:lstStyle>
            <a:lvl1pPr marL="0" lvl="0" indent="0" algn="ctr">
              <a:buClrTx/>
              <a:buSzTx/>
              <a:buFont typeface="Arial" panose="020B0604020202020204" pitchFamily="34" charset="0"/>
              <a:buNone/>
              <a:defRPr/>
            </a:lvl1pPr>
            <a:lvl2pPr marL="457200" lvl="1" indent="0" algn="ctr">
              <a:buClrTx/>
              <a:buSzTx/>
              <a:buFont typeface="Arial" panose="020B0604020202020204" pitchFamily="34" charset="0"/>
              <a:buNone/>
              <a:defRPr/>
            </a:lvl2pPr>
            <a:lvl3pPr marL="914400" lvl="2" indent="0" algn="ctr">
              <a:buClrTx/>
              <a:buSzTx/>
              <a:buFont typeface="Arial" panose="020B0604020202020204" pitchFamily="34" charset="0"/>
              <a:buNone/>
              <a:defRPr/>
            </a:lvl3pPr>
            <a:lvl4pPr marL="1371600" lvl="3" indent="0" algn="ctr">
              <a:buClrTx/>
              <a:buSzTx/>
              <a:buFont typeface="Arial" panose="020B0604020202020204" pitchFamily="34" charset="0"/>
              <a:buNone/>
              <a:defRPr/>
            </a:lvl4pPr>
            <a:lvl5pPr marL="1828800" lvl="4" indent="0" algn="ctr">
              <a:buClrTx/>
              <a:buSzTx/>
              <a:buFont typeface="Arial" panose="020B0604020202020204" pitchFamily="34" charset="0"/>
              <a:buNone/>
              <a:defRPr/>
            </a:lvl5pPr>
          </a:lstStyle>
          <a:p>
            <a:pPr lvl="0" defTabSz="913130" eaLnBrk="1" hangingPunct="1">
              <a:buNone/>
            </a:pPr>
            <a:endParaRPr dirty="0">
              <a:solidFill>
                <a:srgbClr val="898989"/>
              </a:solidFill>
            </a:endParaRPr>
          </a:p>
        </p:txBody>
      </p:sp>
      <p:pic>
        <p:nvPicPr>
          <p:cNvPr id="3076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7" name="TextBox 5"/>
          <p:cNvSpPr txBox="1"/>
          <p:nvPr/>
        </p:nvSpPr>
        <p:spPr>
          <a:xfrm>
            <a:off x="-8467" y="1576917"/>
            <a:ext cx="12090400" cy="2336165"/>
          </a:xfrm>
          <a:prstGeom prst="rect">
            <a:avLst/>
          </a:prstGeom>
          <a:noFill/>
          <a:ln w="9525">
            <a:noFill/>
          </a:ln>
        </p:spPr>
        <p:txBody>
          <a:bodyPr lIns="121917" tIns="60958" rIns="121917" bIns="60958">
            <a:spAutoFit/>
          </a:bodyPr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ea typeface="+mn-ea"/>
                <a:cs typeface="+mn-cs"/>
              </a:rPr>
              <a:t>Chào mừng các con đến với </a:t>
            </a: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ea typeface="+mn-ea"/>
                <a:cs typeface="+mn-cs"/>
              </a:rPr>
              <a:t>tư đọc sách báo</a:t>
            </a:r>
          </a:p>
        </p:txBody>
      </p:sp>
    </p:spTree>
    <p:extLst>
      <p:ext uri="{BB962C8B-B14F-4D97-AF65-F5344CB8AC3E}">
        <p14:creationId xmlns:p14="http://schemas.microsoft.com/office/powerpoint/2010/main" val="2974866986"/>
      </p:ext>
    </p:extLst>
  </p:cSld>
  <p:clrMapOvr>
    <a:masterClrMapping/>
  </p:clrMapOvr>
  <p:transition>
    <p:sndAc>
      <p:stSnd>
        <p:snd r:embed="rId3" name="applause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5125" y="376237"/>
            <a:ext cx="6381750" cy="610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3385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400" y="0"/>
            <a:ext cx="11303000" cy="7200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3735" name="图片 73734" descr="PPT素材-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1850" y="3817938"/>
            <a:ext cx="3740150" cy="3206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7588" name="Text Box 4"/>
          <p:cNvSpPr txBox="1"/>
          <p:nvPr/>
        </p:nvSpPr>
        <p:spPr>
          <a:xfrm>
            <a:off x="2566714" y="3079276"/>
            <a:ext cx="7397115" cy="1477323"/>
          </a:xfrm>
          <a:prstGeom prst="rect">
            <a:avLst/>
          </a:prstGeom>
          <a:noFill/>
          <a:ln w="9525">
            <a:noFill/>
          </a:ln>
        </p:spPr>
        <p:txBody>
          <a:bodyPr wrap="square" lIns="121917" tIns="60958" rIns="121917" bIns="60958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Arial" panose="020B0604020202020204" pitchFamily="34" charset="0"/>
                <a:cs typeface="UTM Avo" panose="02040603050506020204" charset="0"/>
              </a:rPr>
              <a:t>- </a:t>
            </a:r>
            <a:r>
              <a:rPr kumimoji="0" lang="en-US" alt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Arial" panose="020B0604020202020204" pitchFamily="34" charset="0"/>
                <a:cs typeface="UTM Avo" panose="02040603050506020204" charset="0"/>
              </a:rPr>
              <a:t>Dựa</a:t>
            </a:r>
            <a:r>
              <a:rPr kumimoji="0" lang="en-US" altLang="en-US" sz="4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Arial" panose="020B0604020202020204" pitchFamily="34" charset="0"/>
                <a:cs typeface="UTM Avo" panose="02040603050506020204" charset="0"/>
              </a:rPr>
              <a:t> </a:t>
            </a:r>
            <a:r>
              <a:rPr kumimoji="0" lang="en-US" alt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Arial" panose="020B0604020202020204" pitchFamily="34" charset="0"/>
                <a:cs typeface="UTM Avo" panose="02040603050506020204" charset="0"/>
              </a:rPr>
              <a:t>vào</a:t>
            </a:r>
            <a:r>
              <a:rPr kumimoji="0" lang="en-US" altLang="en-US" sz="4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Arial" panose="020B0604020202020204" pitchFamily="34" charset="0"/>
                <a:cs typeface="UTM Avo" panose="02040603050506020204" charset="0"/>
              </a:rPr>
              <a:t> </a:t>
            </a:r>
            <a:r>
              <a:rPr kumimoji="0" lang="en-US" alt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Arial" panose="020B0604020202020204" pitchFamily="34" charset="0"/>
                <a:cs typeface="UTM Avo" panose="02040603050506020204" charset="0"/>
              </a:rPr>
              <a:t>bìa</a:t>
            </a:r>
            <a:r>
              <a:rPr kumimoji="0" lang="en-US" altLang="en-US" sz="4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Arial" panose="020B0604020202020204" pitchFamily="34" charset="0"/>
                <a:cs typeface="UTM Avo" panose="02040603050506020204" charset="0"/>
              </a:rPr>
              <a:t> </a:t>
            </a:r>
            <a:r>
              <a:rPr kumimoji="0" lang="en-US" alt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Arial" panose="020B0604020202020204" pitchFamily="34" charset="0"/>
                <a:cs typeface="UTM Avo" panose="02040603050506020204" charset="0"/>
              </a:rPr>
              <a:t>sách</a:t>
            </a:r>
            <a:r>
              <a:rPr kumimoji="0" lang="en-US" altLang="en-US" sz="4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Arial" panose="020B0604020202020204" pitchFamily="34" charset="0"/>
                <a:cs typeface="UTM Avo" panose="02040603050506020204" charset="0"/>
              </a:rPr>
              <a:t> </a:t>
            </a:r>
            <a:r>
              <a:rPr kumimoji="0" lang="en-US" alt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Arial" panose="020B0604020202020204" pitchFamily="34" charset="0"/>
                <a:cs typeface="UTM Avo" panose="02040603050506020204" charset="0"/>
              </a:rPr>
              <a:t>cho</a:t>
            </a:r>
            <a:r>
              <a:rPr kumimoji="0" lang="en-US" altLang="en-US" sz="4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Arial" panose="020B0604020202020204" pitchFamily="34" charset="0"/>
                <a:cs typeface="UTM Avo" panose="02040603050506020204" charset="0"/>
              </a:rPr>
              <a:t> </a:t>
            </a:r>
            <a:r>
              <a:rPr kumimoji="0" lang="en-US" alt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Arial" panose="020B0604020202020204" pitchFamily="34" charset="0"/>
                <a:cs typeface="UTM Avo" panose="02040603050506020204" charset="0"/>
              </a:rPr>
              <a:t>biết</a:t>
            </a:r>
            <a:r>
              <a:rPr kumimoji="0" lang="en-US" altLang="en-US" sz="4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Arial" panose="020B0604020202020204" pitchFamily="34" charset="0"/>
                <a:cs typeface="UTM Avo" panose="02040603050506020204" charset="0"/>
              </a:rPr>
              <a:t> </a:t>
            </a:r>
            <a:r>
              <a:rPr kumimoji="0" lang="en-US" alt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Arial" panose="020B0604020202020204" pitchFamily="34" charset="0"/>
                <a:cs typeface="UTM Avo" panose="02040603050506020204" charset="0"/>
              </a:rPr>
              <a:t>tên</a:t>
            </a:r>
            <a:r>
              <a:rPr kumimoji="0" lang="en-US" altLang="en-US" sz="4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Arial" panose="020B0604020202020204" pitchFamily="34" charset="0"/>
                <a:cs typeface="UTM Avo" panose="02040603050506020204" charset="0"/>
              </a:rPr>
              <a:t> </a:t>
            </a:r>
            <a:r>
              <a:rPr kumimoji="0" lang="en-US" alt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Arial" panose="020B0604020202020204" pitchFamily="34" charset="0"/>
                <a:cs typeface="UTM Avo" panose="02040603050506020204" charset="0"/>
              </a:rPr>
              <a:t>truyện</a:t>
            </a:r>
            <a:endParaRPr kumimoji="0" lang="en-US" alt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charset="0"/>
              <a:ea typeface="Arial" panose="020B0604020202020204" pitchFamily="34" charset="0"/>
              <a:cs typeface="UTM Avo" panose="02040603050506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1452492"/>
      </p:ext>
    </p:extLst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4014" y="1"/>
            <a:ext cx="7430814" cy="6747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7032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b="1000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rcRect l="10271" t="27847" r="5032" b="7510"/>
          <a:stretch>
            <a:fillRect/>
          </a:stretch>
        </p:blipFill>
        <p:spPr>
          <a:xfrm>
            <a:off x="-141816" y="537633"/>
            <a:ext cx="13023849" cy="6210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3012" name="TextBox 9"/>
          <p:cNvSpPr txBox="1"/>
          <p:nvPr/>
        </p:nvSpPr>
        <p:spPr>
          <a:xfrm>
            <a:off x="3894667" y="3972984"/>
            <a:ext cx="5386070" cy="1116965"/>
          </a:xfrm>
          <a:prstGeom prst="rect">
            <a:avLst/>
          </a:prstGeom>
          <a:noFill/>
          <a:ln w="9525">
            <a:noFill/>
          </a:ln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6665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ea typeface="+mn-ea"/>
                <a:cs typeface="+mn-cs"/>
              </a:rPr>
              <a:t>HẸN GẶP LẠI</a:t>
            </a:r>
          </a:p>
        </p:txBody>
      </p:sp>
    </p:spTree>
    <p:extLst>
      <p:ext uri="{BB962C8B-B14F-4D97-AF65-F5344CB8AC3E}">
        <p14:creationId xmlns:p14="http://schemas.microsoft.com/office/powerpoint/2010/main" val="3219835328"/>
      </p:ext>
    </p:extLst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1.0&quot;&gt;&lt;object type=&quot;1&quot; unique_id=&quot;10001&quot;&gt;&lt;object type=&quot;2&quot; unique_id=&quot;11131&quot;&gt;&lt;object type=&quot;3&quot; unique_id=&quot;11132&quot;&gt;&lt;property id=&quot;20148&quot; value=&quot;5&quot;/&gt;&lt;property id=&quot;20300&quot; value=&quot;Slide 1&quot;/&gt;&lt;property id=&quot;20307&quot; value=&quot;257&quot;/&gt;&lt;/object&gt;&lt;object type=&quot;3&quot; unique_id=&quot;11133&quot;&gt;&lt;property id=&quot;20148&quot; value=&quot;5&quot;/&gt;&lt;property id=&quot;20300&quot; value=&quot;Slide 2&quot;/&gt;&lt;property id=&quot;20307&quot; value=&quot;258&quot;/&gt;&lt;/object&gt;&lt;object type=&quot;3&quot; unique_id=&quot;11134&quot;&gt;&lt;property id=&quot;20148&quot; value=&quot;5&quot;/&gt;&lt;property id=&quot;20300&quot; value=&quot;Slide 3&quot;/&gt;&lt;property id=&quot;20307&quot; value=&quot;259&quot;/&gt;&lt;/object&gt;&lt;object type=&quot;3&quot; unique_id=&quot;11135&quot;&gt;&lt;property id=&quot;20148&quot; value=&quot;5&quot;/&gt;&lt;property id=&quot;20300&quot; value=&quot;Slide 4&quot;/&gt;&lt;property id=&quot;20307&quot; value=&quot;260&quot;/&gt;&lt;/object&gt;&lt;object type=&quot;3&quot; unique_id=&quot;11136&quot;&gt;&lt;property id=&quot;20148&quot; value=&quot;5&quot;/&gt;&lt;property id=&quot;20300&quot; value=&quot;Slide 5&quot;/&gt;&lt;property id=&quot;20307&quot; value=&quot;261&quot;/&gt;&lt;/object&gt;&lt;/object&gt;&lt;object type=&quot;8&quot; unique_id=&quot;11143&quot;&gt;&lt;/object&gt;&lt;/object&gt;&lt;/database&gt;"/>
  <p:tag name="MMPROD_NEXTUNIQUEID" val="10017"/>
  <p:tag name="SECTOMILLISECCONVERTED" val="1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</Words>
  <Application>Microsoft Office PowerPoint</Application>
  <PresentationFormat>Custom</PresentationFormat>
  <Paragraphs>5</Paragraphs>
  <Slides>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7" baseType="lpstr">
      <vt:lpstr>1_Office Theme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MTC</cp:lastModifiedBy>
  <cp:revision>2</cp:revision>
  <dcterms:created xsi:type="dcterms:W3CDTF">2021-01-19T04:03:04Z</dcterms:created>
  <dcterms:modified xsi:type="dcterms:W3CDTF">2021-03-23T06:24:40Z</dcterms:modified>
</cp:coreProperties>
</file>