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13"/>
  </p:notesMasterIdLst>
  <p:sldIdLst>
    <p:sldId id="257" r:id="rId5"/>
    <p:sldId id="258" r:id="rId6"/>
    <p:sldId id="259" r:id="rId7"/>
    <p:sldId id="264" r:id="rId8"/>
    <p:sldId id="260" r:id="rId9"/>
    <p:sldId id="262" r:id="rId10"/>
    <p:sldId id="261" r:id="rId11"/>
    <p:sldId id="26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9" autoAdjust="0"/>
    <p:restoredTop sz="94660"/>
  </p:normalViewPr>
  <p:slideViewPr>
    <p:cSldViewPr snapToGrid="0">
      <p:cViewPr>
        <p:scale>
          <a:sx n="150" d="100"/>
          <a:sy n="150" d="100"/>
        </p:scale>
        <p:origin x="-72" y="2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98436-3AB8-4B4C-A156-14966334687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5E405-81C3-4CEB-BD0B-098E2AF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5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7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6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49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826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690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246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703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018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80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574436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4971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5066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664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755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5444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3423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893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08310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891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996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0708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6863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0405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80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2365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72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038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19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64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03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288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82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757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74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0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16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323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697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89391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8706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1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6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9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 tô</a:t>
            </a:r>
          </a:p>
        </p:txBody>
      </p:sp>
    </p:spTree>
    <p:extLst>
      <p:ext uri="{BB962C8B-B14F-4D97-AF65-F5344CB8AC3E}">
        <p14:creationId xmlns:p14="http://schemas.microsoft.com/office/powerpoint/2010/main" val="183759843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chữ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hoa</a:t>
            </a:r>
            <a:r>
              <a:rPr kumimoji="0" lang="en-US" alt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D,</a:t>
            </a:r>
            <a:r>
              <a:rPr kumimoji="0" lang="en-US" altLang="en-US" sz="6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Đ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0910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179882" y="-8890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684085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250627" y="2276420"/>
            <a:ext cx="705802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latin typeface="HP001 4 hàng"/>
              </a:rPr>
              <a:t> r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/>
              </a:rPr>
              <a:t>ừng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/>
              </a:rPr>
              <a:t>cây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2715" y="3017907"/>
            <a:ext cx="705802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đồi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vắng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403527" y="3750350"/>
            <a:ext cx="988441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 smtClean="0">
                <a:solidFill>
                  <a:srgbClr val="0000FF"/>
                </a:solidFill>
                <a:latin typeface="HP001 4 hàng"/>
              </a:rPr>
              <a:t>Đường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/>
              </a:rPr>
              <a:t>đến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/>
              </a:rPr>
              <a:t>trường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/>
              </a:rPr>
              <a:t>thật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/>
              </a:rPr>
              <a:t>đẹp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/>
            </a:endParaRPr>
          </a:p>
        </p:txBody>
      </p:sp>
    </p:spTree>
    <p:extLst>
      <p:ext uri="{BB962C8B-B14F-4D97-AF65-F5344CB8AC3E}">
        <p14:creationId xmlns:p14="http://schemas.microsoft.com/office/powerpoint/2010/main" val="35065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10021570" cy="333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26493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6610350" cy="333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21639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01340132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6"/>
  <p:tag name="MMPROD_UIDATA" val="&lt;database version=&quot;11.0&quot;&gt;&lt;object type=&quot;1&quot; unique_id=&quot;10001&quot;&gt;&lt;object type=&quot;2&quot; unique_id=&quot;10901&quot;&gt;&lt;object type=&quot;3&quot; unique_id=&quot;10902&quot;&gt;&lt;property id=&quot;20148&quot; value=&quot;5&quot;/&gt;&lt;property id=&quot;20300&quot; value=&quot;Slide 1&quot;/&gt;&lt;property id=&quot;20307&quot; value=&quot;257&quot;/&gt;&lt;/object&gt;&lt;object type=&quot;3&quot; unique_id=&quot;10903&quot;&gt;&lt;property id=&quot;20148&quot; value=&quot;5&quot;/&gt;&lt;property id=&quot;20300&quot; value=&quot;Slide 2&quot;/&gt;&lt;property id=&quot;20307&quot; value=&quot;258&quot;/&gt;&lt;/object&gt;&lt;object type=&quot;3&quot; unique_id=&quot;10904&quot;&gt;&lt;property id=&quot;20148&quot; value=&quot;5&quot;/&gt;&lt;property id=&quot;20300&quot; value=&quot;Slide 3&quot;/&gt;&lt;property id=&quot;20307&quot; value=&quot;259&quot;/&gt;&lt;/object&gt;&lt;object type=&quot;3&quot; unique_id=&quot;10905&quot;&gt;&lt;property id=&quot;20148&quot; value=&quot;5&quot;/&gt;&lt;property id=&quot;20300&quot; value=&quot;Slide 4&quot;/&gt;&lt;property id=&quot;20307&quot; value=&quot;264&quot;/&gt;&lt;/object&gt;&lt;object type=&quot;3&quot; unique_id=&quot;10906&quot;&gt;&lt;property id=&quot;20148&quot; value=&quot;5&quot;/&gt;&lt;property id=&quot;20300&quot; value=&quot;Slide 5&quot;/&gt;&lt;property id=&quot;20307&quot; value=&quot;260&quot;/&gt;&lt;/object&gt;&lt;object type=&quot;3&quot; unique_id=&quot;10907&quot;&gt;&lt;property id=&quot;20148&quot; value=&quot;5&quot;/&gt;&lt;property id=&quot;20300&quot; value=&quot;Slide 7&quot;/&gt;&lt;property id=&quot;20307&quot; value=&quot;261&quot;/&gt;&lt;/object&gt;&lt;object type=&quot;3&quot; unique_id=&quot;10908&quot;&gt;&lt;property id=&quot;20148&quot; value=&quot;5&quot;/&gt;&lt;property id=&quot;20300&quot; value=&quot;Slide 6&quot;/&gt;&lt;property id=&quot;20307&quot; value=&quot;262&quot;/&gt;&lt;/object&gt;&lt;object type=&quot;3&quot; unique_id=&quot;10909&quot;&gt;&lt;property id=&quot;20148&quot; value=&quot;5&quot;/&gt;&lt;property id=&quot;20300&quot; value=&quot;Slide 8&quot;/&gt;&lt;property id=&quot;20307&quot; value=&quot;263&quot;/&gt;&lt;/object&gt;&lt;/object&gt;&lt;object type=&quot;8&quot; unique_id=&quot;1091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42</Words>
  <Application>Microsoft Office PowerPoint</Application>
  <PresentationFormat>Custom</PresentationFormat>
  <Paragraphs>11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2_Office Theme</vt:lpstr>
      <vt:lpstr>Office 主题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4</cp:revision>
  <dcterms:created xsi:type="dcterms:W3CDTF">2021-01-19T04:01:06Z</dcterms:created>
  <dcterms:modified xsi:type="dcterms:W3CDTF">2021-03-23T06:24:05Z</dcterms:modified>
</cp:coreProperties>
</file>