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8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125" d="100"/>
          <a:sy n="125" d="100"/>
        </p:scale>
        <p:origin x="2478" y="1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tô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Tô </a:t>
            </a:r>
            <a:r>
              <a:rPr lang="en-US" altLang="en-US" sz="6400" b="0" dirty="0" err="1"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6400" b="0" dirty="0" err="1" smtClean="0"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6400" b="0" dirty="0" smtClean="0">
                <a:latin typeface="UTM Avo" panose="02040603050506020204" charset="0"/>
                <a:cs typeface="UTM Avo" panose="02040603050506020204" charset="0"/>
              </a:rPr>
              <a:t> C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3675" y="2287369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buồn bã</a:t>
            </a: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3674" y="3033305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nức nở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1397535" y="3755976"/>
            <a:ext cx="988441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Chữ kiến nhỏ quá, thầy chê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11.0&quot;&gt;&lt;object type=&quot;1&quot; unique_id=&quot;10001&quot;&gt;&lt;object type=&quot;2&quot; unique_id=&quot;10967&quot;&gt;&lt;object type=&quot;3&quot; unique_id=&quot;10968&quot;&gt;&lt;property id=&quot;20148&quot; value=&quot;5&quot;/&gt;&lt;property id=&quot;20300&quot; value=&quot;Slide 1&quot;/&gt;&lt;property id=&quot;20307&quot; value=&quot;257&quot;/&gt;&lt;/object&gt;&lt;object type=&quot;3&quot; unique_id=&quot;10969&quot;&gt;&lt;property id=&quot;20148&quot; value=&quot;5&quot;/&gt;&lt;property id=&quot;20300&quot; value=&quot;Slide 2&quot;/&gt;&lt;property id=&quot;20307&quot; value=&quot;258&quot;/&gt;&lt;/object&gt;&lt;object type=&quot;3&quot; unique_id=&quot;10970&quot;&gt;&lt;property id=&quot;20148&quot; value=&quot;5&quot;/&gt;&lt;property id=&quot;20300&quot; value=&quot;Slide 3&quot;/&gt;&lt;property id=&quot;20307&quot; value=&quot;259&quot;/&gt;&lt;/object&gt;&lt;object type=&quot;3&quot; unique_id=&quot;10971&quot;&gt;&lt;property id=&quot;20148&quot; value=&quot;5&quot;/&gt;&lt;property id=&quot;20300&quot; value=&quot;Slide 4&quot;/&gt;&lt;property id=&quot;20307&quot; value=&quot;260&quot;/&gt;&lt;/object&gt;&lt;object type=&quot;3&quot; unique_id=&quot;10974&quot;&gt;&lt;property id=&quot;20148&quot; value=&quot;5&quot;/&gt;&lt;property id=&quot;20300&quot; value=&quot;Slide 5&quot;/&gt;&lt;property id=&quot;20307&quot; value=&quot;263&quot;/&gt;&lt;/object&gt;&lt;/object&gt;&lt;object type=&quot;8&quot; unique_id=&quot;109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Custom</PresentationFormat>
  <Paragraphs>9</Paragraphs>
  <Slides>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MTC</cp:lastModifiedBy>
  <cp:revision>3</cp:revision>
  <dcterms:created xsi:type="dcterms:W3CDTF">2021-01-19T03:11:08Z</dcterms:created>
  <dcterms:modified xsi:type="dcterms:W3CDTF">2021-03-23T06:21:33Z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