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92" r:id="rId3"/>
  </p:sldMasterIdLst>
  <p:notesMasterIdLst>
    <p:notesMasterId r:id="rId12"/>
  </p:notesMasterIdLst>
  <p:sldIdLst>
    <p:sldId id="257" r:id="rId4"/>
    <p:sldId id="259" r:id="rId5"/>
    <p:sldId id="266" r:id="rId6"/>
    <p:sldId id="265" r:id="rId7"/>
    <p:sldId id="273" r:id="rId8"/>
    <p:sldId id="268" r:id="rId9"/>
    <p:sldId id="270" r:id="rId10"/>
    <p:sldId id="27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3" d="100"/>
          <a:sy n="63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lang="en-US" altLang="x-none" sz="6000" dirty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lang="en-US" altLang="x-none" sz="4400" b="1" dirty="0">
                <a:solidFill>
                  <a:srgbClr val="FF0000"/>
                </a:solidFill>
                <a:latin typeface="UTM Avo" panose="02040603050506020204" charset="0"/>
              </a:rPr>
              <a:t>Chào mừng các con đến với tiết 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dirty="0" smtClean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ÔN BÀI CŨ</a:t>
            </a:r>
            <a:endParaRPr lang="en-US" altLang="x-none" sz="6400" b="0" dirty="0">
              <a:solidFill>
                <a:srgbClr val="FF0000"/>
              </a:solidFill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1" dirty="0" err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Thầy</a:t>
            </a:r>
            <a:r>
              <a:rPr lang="en-US" altLang="x-none" sz="64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6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giáo</a:t>
            </a:r>
            <a:endParaRPr lang="en-US" altLang="x-none" sz="6400" b="1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415" y="90170"/>
            <a:ext cx="8211820" cy="64998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900160" y="231648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70120" y="275844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45080" y="417576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33160" y="371856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05347" y="2773680"/>
            <a:ext cx="12539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7939" y="5562600"/>
            <a:ext cx="7786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5640" y="510540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4587240"/>
            <a:ext cx="1036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16786" y="5562600"/>
            <a:ext cx="9421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7415" y="90170"/>
            <a:ext cx="8211820" cy="649986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2433320" y="98361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433320" y="327215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2433320" y="468376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541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544320"/>
            <a:ext cx="9496425" cy="2238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8660" y="2681605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8660" y="3296920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Bạn nhỏ mắc lỗi nói gì khi được thầy tha lỗi?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4510" y="2232025"/>
            <a:ext cx="632841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Em xin lỗi thầy!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9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altLang="x-none" sz="6600" dirty="0">
                <a:solidFill>
                  <a:schemeClr val="bg1"/>
                </a:solidFill>
                <a:latin typeface="UTM Avo" panose="02040603050506020204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1.0&quot;&gt;&lt;object type=&quot;1&quot; unique_id=&quot;10001&quot;&gt;&lt;object type=&quot;2&quot; unique_id=&quot;10795&quot;&gt;&lt;object type=&quot;3&quot; unique_id=&quot;10796&quot;&gt;&lt;property id=&quot;20148&quot; value=&quot;5&quot;/&gt;&lt;property id=&quot;20300&quot; value=&quot;Slide 1&quot;/&gt;&lt;property id=&quot;20307&quot; value=&quot;257&quot;/&gt;&lt;/object&gt;&lt;object type=&quot;3&quot; unique_id=&quot;10797&quot;&gt;&lt;property id=&quot;20148&quot; value=&quot;5&quot;/&gt;&lt;property id=&quot;20300&quot; value=&quot;Slide 2&quot;/&gt;&lt;property id=&quot;20307&quot; value=&quot;259&quot;/&gt;&lt;/object&gt;&lt;object type=&quot;3&quot; unique_id=&quot;10803&quot;&gt;&lt;property id=&quot;20148&quot; value=&quot;5&quot;/&gt;&lt;property id=&quot;20300&quot; value=&quot;Slide 3&quot;/&gt;&lt;property id=&quot;20307&quot; value=&quot;266&quot;/&gt;&lt;/object&gt;&lt;object type=&quot;3&quot; unique_id=&quot;10804&quot;&gt;&lt;property id=&quot;20148&quot; value=&quot;5&quot;/&gt;&lt;property id=&quot;20300&quot; value=&quot;Slide 4&quot;/&gt;&lt;property id=&quot;20307&quot; value=&quot;265&quot;/&gt;&lt;/object&gt;&lt;object type=&quot;3&quot; unique_id=&quot;10805&quot;&gt;&lt;property id=&quot;20148&quot; value=&quot;5&quot;/&gt;&lt;property id=&quot;20300&quot; value=&quot;Slide 6&quot;/&gt;&lt;property id=&quot;20307&quot; value=&quot;268&quot;/&gt;&lt;/object&gt;&lt;object type=&quot;3&quot; unique_id=&quot;10806&quot;&gt;&lt;property id=&quot;20148&quot; value=&quot;5&quot;/&gt;&lt;property id=&quot;20300&quot; value=&quot;Slide 7&quot;/&gt;&lt;property id=&quot;20307&quot; value=&quot;270&quot;/&gt;&lt;/object&gt;&lt;object type=&quot;3&quot; unique_id=&quot;10807&quot;&gt;&lt;property id=&quot;20148&quot; value=&quot;5&quot;/&gt;&lt;property id=&quot;20300&quot; value=&quot;Slide 8&quot;/&gt;&lt;property id=&quot;20307&quot; value=&quot;272&quot;/&gt;&lt;/object&gt;&lt;object type=&quot;3&quot; unique_id=&quot;10850&quot;&gt;&lt;property id=&quot;20148&quot; value=&quot;5&quot;/&gt;&lt;property id=&quot;20300&quot; value=&quot;Slide 5&quot;/&gt;&lt;property id=&quot;20307&quot; value=&quot;273&quot;/&gt;&lt;/object&gt;&lt;/object&gt;&lt;object type=&quot;8&quot; unique_id=&quot;1082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</Words>
  <Application>Microsoft Office PowerPoint</Application>
  <PresentationFormat>Custom</PresentationFormat>
  <Paragraphs>11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主题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MTC</cp:lastModifiedBy>
  <cp:revision>7</cp:revision>
  <dcterms:created xsi:type="dcterms:W3CDTF">2021-01-19T02:43:16Z</dcterms:created>
  <dcterms:modified xsi:type="dcterms:W3CDTF">2021-03-23T06:10:17Z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