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14"/>
  </p:notesMasterIdLst>
  <p:sldIdLst>
    <p:sldId id="257" r:id="rId4"/>
    <p:sldId id="258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sz="6400" dirty="0" smtClean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</a:rPr>
              <a:t>ÔN BÀI CŨ</a:t>
            </a:r>
            <a:endParaRPr sz="6400" dirty="0">
              <a:solidFill>
                <a:srgbClr val="FF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611263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93" y="462455"/>
            <a:ext cx="5885793" cy="573832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9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55" y="118334"/>
            <a:ext cx="6949439" cy="66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53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773" y="210207"/>
            <a:ext cx="6821214" cy="648488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rot="20700000" flipH="1">
            <a:off x="5892966" y="1242323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20700000" flipH="1">
            <a:off x="5802971" y="1590194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20700000" flipH="1">
            <a:off x="5901532" y="1928605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20700000" flipH="1">
            <a:off x="5717161" y="2288030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20700000" flipH="1">
            <a:off x="5774095" y="2867245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20700000" flipH="1">
            <a:off x="6016515" y="3199798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20700000" flipH="1">
            <a:off x="5512597" y="3495839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20700000" flipH="1">
            <a:off x="5576973" y="3868934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20700000" flipH="1">
            <a:off x="5644929" y="3894638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20700000" flipH="1">
            <a:off x="6301767" y="4445457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20700000" flipH="1">
            <a:off x="6034305" y="4808114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20700000" flipH="1">
            <a:off x="5491602" y="5138555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20700000" flipH="1">
            <a:off x="5875507" y="5375340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20700000" flipH="1">
            <a:off x="5935302" y="5381315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20700000" flipH="1">
            <a:off x="5780415" y="2311594"/>
            <a:ext cx="197122" cy="2869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50074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hôm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nay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bận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Trường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Nằm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rừng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94" y="594912"/>
            <a:ext cx="7148819" cy="4557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7436" y="1690688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7436" y="2225407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2&quot; unique_id=&quot;10414&quot;&gt;&lt;object type=&quot;3&quot; unique_id=&quot;10415&quot;&gt;&lt;property id=&quot;20148&quot; value=&quot;5&quot;/&gt;&lt;property id=&quot;20300&quot; value=&quot;Slide 1&quot;/&gt;&lt;property id=&quot;20307&quot; value=&quot;257&quot;/&gt;&lt;/object&gt;&lt;object type=&quot;3&quot; unique_id=&quot;10416&quot;&gt;&lt;property id=&quot;20148&quot; value=&quot;5&quot;/&gt;&lt;property id=&quot;20300&quot; value=&quot;Slide 2&quot;/&gt;&lt;property id=&quot;20307&quot; value=&quot;258&quot;/&gt;&lt;/object&gt;&lt;object type=&quot;3&quot; unique_id=&quot;10418&quot;&gt;&lt;property id=&quot;20148&quot; value=&quot;5&quot;/&gt;&lt;property id=&quot;20300&quot; value=&quot;Slide 3&quot;/&gt;&lt;property id=&quot;20307&quot; value=&quot;260&quot;/&gt;&lt;/object&gt;&lt;object type=&quot;3&quot; unique_id=&quot;10421&quot;&gt;&lt;property id=&quot;20148&quot; value=&quot;5&quot;/&gt;&lt;property id=&quot;20300&quot; value=&quot;Slide 4&quot;/&gt;&lt;property id=&quot;20307&quot; value=&quot;263&quot;/&gt;&lt;/object&gt;&lt;object type=&quot;3&quot; unique_id=&quot;10422&quot;&gt;&lt;property id=&quot;20148&quot; value=&quot;5&quot;/&gt;&lt;property id=&quot;20300&quot; value=&quot;Slide 5&quot;/&gt;&lt;property id=&quot;20307&quot; value=&quot;264&quot;/&gt;&lt;/object&gt;&lt;object type=&quot;3&quot; unique_id=&quot;10423&quot;&gt;&lt;property id=&quot;20148&quot; value=&quot;5&quot;/&gt;&lt;property id=&quot;20300&quot; value=&quot;Slide 6&quot;/&gt;&lt;property id=&quot;20307&quot; value=&quot;265&quot;/&gt;&lt;/object&gt;&lt;object type=&quot;3&quot; unique_id=&quot;10424&quot;&gt;&lt;property id=&quot;20148&quot; value=&quot;5&quot;/&gt;&lt;property id=&quot;20300&quot; value=&quot;Slide 7&quot;/&gt;&lt;property id=&quot;20307&quot; value=&quot;267&quot;/&gt;&lt;/object&gt;&lt;object type=&quot;3&quot; unique_id=&quot;10425&quot;&gt;&lt;property id=&quot;20148&quot; value=&quot;5&quot;/&gt;&lt;property id=&quot;20300&quot; value=&quot;Slide 8&quot;/&gt;&lt;property id=&quot;20307&quot; value=&quot;268&quot;/&gt;&lt;/object&gt;&lt;object type=&quot;3&quot; unique_id=&quot;10426&quot;&gt;&lt;property id=&quot;20148&quot; value=&quot;5&quot;/&gt;&lt;property id=&quot;20300&quot; value=&quot;Slide 9&quot;/&gt;&lt;property id=&quot;20307&quot; value=&quot;269&quot;/&gt;&lt;/object&gt;&lt;object type=&quot;3&quot; unique_id=&quot;10427&quot;&gt;&lt;property id=&quot;20148&quot; value=&quot;5&quot;/&gt;&lt;property id=&quot;20300&quot; value=&quot;Slide 10&quot;/&gt;&lt;property id=&quot;20307&quot; value=&quot;270&quot;/&gt;&lt;/object&gt;&lt;/object&gt;&lt;object type=&quot;8&quot; unique_id=&quot;104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</Words>
  <Application>Microsoft Office PowerPoint</Application>
  <PresentationFormat>Custom</PresentationFormat>
  <Paragraphs>10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MTC</cp:lastModifiedBy>
  <cp:revision>7</cp:revision>
  <dcterms:created xsi:type="dcterms:W3CDTF">2021-01-19T03:16:12Z</dcterms:created>
  <dcterms:modified xsi:type="dcterms:W3CDTF">2021-03-23T04:46:11Z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