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60" r:id="rId5"/>
    <p:sldId id="257" r:id="rId6"/>
    <p:sldId id="258" r:id="rId7"/>
    <p:sldId id="259" r:id="rId8"/>
    <p:sldId id="261" r:id="rId9"/>
    <p:sldId id="262" r:id="rId10"/>
    <p:sldId id="264" r:id="rId11"/>
    <p:sldId id="265" r:id="rId12"/>
    <p:sldId id="266" r:id="rId13"/>
    <p:sldId id="267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63" d="100"/>
          <a:sy n="63" d="100"/>
        </p:scale>
        <p:origin x="-114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F4C986F-AEDB-464D-A8E9-35C50B6F8ECD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E02EB-87E2-4166-A9FA-40715755C4C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AFC535-A774-4C30-8BA6-9E0AE657D43A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3/23/2021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C3D079-4FF8-46B4-8B49-3BA2184538C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CBE8B6-30F9-4719-88ED-FCE776BB6F70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3/23/2021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EA5156-F390-4B64-9FE3-89456CC93BE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23/03/2021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244" b="10434"/>
          <a:stretch>
            <a:fillRect/>
          </a:stretch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35313" b="20813"/>
          <a:stretch>
            <a:fillRect/>
          </a:stretch>
        </p:blipFill>
        <p:spPr>
          <a:xfrm>
            <a:off x="-7937" y="-136525"/>
            <a:ext cx="12207875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7050" y="4214813"/>
            <a:ext cx="1060291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1" algn="ctr" defTabSz="457200" eaLnBrk="1" hangingPunct="1">
              <a:buNone/>
            </a:pPr>
            <a:r>
              <a:rPr lang="en-US" altLang="zh-CN" sz="7200" b="1" dirty="0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</a:rPr>
              <a:t>Xin chào tất cả các con!</a:t>
            </a:r>
            <a:endParaRPr lang="zh-CN" altLang="en-US" sz="7200" b="1" dirty="0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287" y="536575"/>
            <a:ext cx="13023850" cy="621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8" name="TextBox 9"/>
          <p:cNvSpPr txBox="1"/>
          <p:nvPr/>
        </p:nvSpPr>
        <p:spPr>
          <a:xfrm>
            <a:off x="3740150" y="3973513"/>
            <a:ext cx="5707063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altLang="x-none" sz="6600" dirty="0">
                <a:solidFill>
                  <a:schemeClr val="bg1"/>
                </a:solidFill>
                <a:latin typeface="UTM Avo" panose="02040603050506020204" charset="0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Từ buổi học đầu tiên </a:t>
            </a:r>
          </a:p>
        </p:txBody>
      </p:sp>
      <p:sp>
        <p:nvSpPr>
          <p:cNvPr id="2" name="Rectangle 1"/>
          <p:cNvSpPr/>
          <p:nvPr/>
        </p:nvSpPr>
        <p:spPr>
          <a:xfrm>
            <a:off x="794974" y="1022385"/>
            <a:ext cx="1056640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Thầy giáo, các bạn học sinh thích</a:t>
            </a:r>
          </a:p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từ khi nào?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Đừng làm thế nữa nhé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1232" y="1022385"/>
            <a:ext cx="949388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bạn học sinh nghịch ngợm thầy </a:t>
            </a:r>
          </a:p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đã nói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" y="335280"/>
            <a:ext cx="10614660" cy="6090857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461010" y="350520"/>
            <a:ext cx="6448425" cy="10198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Em chọn chữ nào: g hay 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90" y="2009140"/>
            <a:ext cx="8237855" cy="266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5" y="2008505"/>
            <a:ext cx="8237855" cy="2670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90" y="822960"/>
            <a:ext cx="10184130" cy="3707130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7431405" y="2766695"/>
            <a:ext cx="2744470" cy="7042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UTM Avo" panose="02040603050506020204" charset="0"/>
                <a:cs typeface="UTM Avo" panose="02040603050506020204" charset="0"/>
              </a:rPr>
              <a:t>lại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7419340" y="3737610"/>
            <a:ext cx="2744470" cy="7042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quay, may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5" y="1288415"/>
            <a:ext cx="10745470" cy="30784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58745" y="3325495"/>
            <a:ext cx="1530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lại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007225" y="3325495"/>
            <a:ext cx="19907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860280" y="3325495"/>
            <a:ext cx="1336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may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283&quot;&gt;&lt;object type=&quot;3&quot; unique_id=&quot;10284&quot;&gt;&lt;property id=&quot;20148&quot; value=&quot;5&quot;/&gt;&lt;property id=&quot;20300&quot; value=&quot;Slide 1&quot;/&gt;&lt;property id=&quot;20307&quot; value=&quot;260&quot;/&gt;&lt;/object&gt;&lt;object type=&quot;3&quot; unique_id=&quot;10285&quot;&gt;&lt;property id=&quot;20148&quot; value=&quot;5&quot;/&gt;&lt;property id=&quot;20300&quot; value=&quot;Slide 2&quot;/&gt;&lt;property id=&quot;20307&quot; value=&quot;257&quot;/&gt;&lt;/object&gt;&lt;object type=&quot;3&quot; unique_id=&quot;10286&quot;&gt;&lt;property id=&quot;20148&quot; value=&quot;5&quot;/&gt;&lt;property id=&quot;20300&quot; value=&quot;Slide 3&quot;/&gt;&lt;property id=&quot;20307&quot; value=&quot;258&quot;/&gt;&lt;/object&gt;&lt;object type=&quot;3&quot; unique_id=&quot;10287&quot;&gt;&lt;property id=&quot;20148&quot; value=&quot;5&quot;/&gt;&lt;property id=&quot;20300&quot; value=&quot;Slide 4&quot;/&gt;&lt;property id=&quot;20307&quot; value=&quot;259&quot;/&gt;&lt;/object&gt;&lt;object type=&quot;3&quot; unique_id=&quot;10288&quot;&gt;&lt;property id=&quot;20148&quot; value=&quot;5&quot;/&gt;&lt;property id=&quot;20300&quot; value=&quot;Slide 5&quot;/&gt;&lt;property id=&quot;20307&quot; value=&quot;261&quot;/&gt;&lt;/object&gt;&lt;object type=&quot;3&quot; unique_id=&quot;10289&quot;&gt;&lt;property id=&quot;20148&quot; value=&quot;5&quot;/&gt;&lt;property id=&quot;20300&quot; value=&quot;Slide 6&quot;/&gt;&lt;property id=&quot;20307&quot; value=&quot;262&quot;/&gt;&lt;/object&gt;&lt;object type=&quot;3&quot; unique_id=&quot;10290&quot;&gt;&lt;property id=&quot;20148&quot; value=&quot;5&quot;/&gt;&lt;property id=&quot;20300&quot; value=&quot;Slide 7&quot;/&gt;&lt;property id=&quot;20307&quot; value=&quot;264&quot;/&gt;&lt;/object&gt;&lt;object type=&quot;3&quot; unique_id=&quot;10291&quot;&gt;&lt;property id=&quot;20148&quot; value=&quot;5&quot;/&gt;&lt;property id=&quot;20300&quot; value=&quot;Slide 8&quot;/&gt;&lt;property id=&quot;20307&quot; value=&quot;265&quot;/&gt;&lt;/object&gt;&lt;object type=&quot;3&quot; unique_id=&quot;10292&quot;&gt;&lt;property id=&quot;20148&quot; value=&quot;5&quot;/&gt;&lt;property id=&quot;20300&quot; value=&quot;Slide 9&quot;/&gt;&lt;property id=&quot;20307&quot; value=&quot;266&quot;/&gt;&lt;/object&gt;&lt;object type=&quot;3&quot; unique_id=&quot;10293&quot;&gt;&lt;property id=&quot;20148&quot; value=&quot;5&quot;/&gt;&lt;property id=&quot;20300&quot; value=&quot;Slide 10&quot;/&gt;&lt;property id=&quot;20307&quot; value=&quot;267&quot;/&gt;&lt;/object&gt;&lt;/object&gt;&lt;object type=&quot;8&quot; unique_id=&quot;10305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203</Words>
  <Application>Microsoft Office PowerPoint</Application>
  <PresentationFormat>Custom</PresentationFormat>
  <Paragraphs>57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1_Tema de Office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MTC</cp:lastModifiedBy>
  <cp:revision>5</cp:revision>
  <dcterms:created xsi:type="dcterms:W3CDTF">2021-01-19T02:55:58Z</dcterms:created>
  <dcterms:modified xsi:type="dcterms:W3CDTF">2021-03-23T03:57:50Z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