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3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tư đọc sách báo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95" y="339090"/>
            <a:ext cx="7595235" cy="6202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673019" y="2091055"/>
            <a:ext cx="8650037" cy="283154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Giới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thiệu</a:t>
            </a:r>
            <a:endParaRPr lang="en-US" altLang="en-US" sz="4400" b="1" dirty="0" smtClean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marL="571500" indent="-571500" algn="just" defTabSz="1219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0" dirty="0" err="1" smtClean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Tên</a:t>
            </a:r>
            <a:r>
              <a:rPr lang="en-US" altLang="en-US" sz="4400" b="0" dirty="0" smtClean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b="0" dirty="0" err="1" smtClean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endParaRPr lang="en-US" altLang="en-US" sz="4400" b="0" dirty="0" smtClean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marL="571500" indent="-571500" algn="just" defTabSz="1219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400" b="0" dirty="0" smtClean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Ai </a:t>
            </a:r>
            <a:r>
              <a:rPr lang="en-US" altLang="en-US" sz="4400" b="0" dirty="0"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tặng em hoặc cho mượn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45" y="73660"/>
            <a:ext cx="7207885" cy="6784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Custom</PresentationFormat>
  <Paragraphs>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4</cp:revision>
  <dcterms:created xsi:type="dcterms:W3CDTF">2021-01-19T02:29:20Z</dcterms:created>
  <dcterms:modified xsi:type="dcterms:W3CDTF">2021-03-21T18:01:07Z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