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10"/>
  </p:notesMasterIdLst>
  <p:sldIdLst>
    <p:sldId id="257" r:id="rId5"/>
    <p:sldId id="258" r:id="rId6"/>
    <p:sldId id="259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tô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Tô </a:t>
            </a:r>
            <a:r>
              <a:rPr lang="en-US" altLang="en-US" sz="64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altLang="en-US" sz="6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64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B</a:t>
            </a:r>
            <a:endParaRPr lang="en-US" altLang="en-US" sz="6400" b="1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518153" y="2276307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trải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4435" y="3023117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đuổi kịp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382403" y="3533649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Bà cháu thương yêu nhau</a:t>
            </a:r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Custom</PresentationFormat>
  <Paragraphs>9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2021-01-19T02:34:19Z</dcterms:created>
  <dcterms:modified xsi:type="dcterms:W3CDTF">2021-03-21T18:00:02Z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