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12"/>
  </p:notesMasterIdLst>
  <p:sldIdLst>
    <p:sldId id="257" r:id="rId5"/>
    <p:sldId id="258" r:id="rId6"/>
    <p:sldId id="259" r:id="rId7"/>
    <p:sldId id="260" r:id="rId8"/>
    <p:sldId id="261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79" d="100"/>
          <a:sy n="79" d="100"/>
        </p:scale>
        <p:origin x="-34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4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2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3/22/2021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3/22/2021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3/22/2021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3/22/2021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tiết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tập tô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165694" y="3101480"/>
            <a:ext cx="7482306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 </a:t>
            </a:r>
            <a:r>
              <a:rPr lang="en-US" alt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6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A, Ă, Â</a:t>
            </a:r>
            <a:endParaRPr lang="en-US" altLang="en-US" sz="6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55800"/>
            <a:ext cx="8503920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397833" y="2280664"/>
            <a:ext cx="705802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dịu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dàng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Viết từ ứng dụng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7993" y="3021914"/>
            <a:ext cx="705802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ngạc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nhiên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endParaRPr lang="en-US" alt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361737" y="3772964"/>
            <a:ext cx="8818880" cy="26468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Anh lớn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nhường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bé</a:t>
            </a:r>
            <a:r>
              <a:rPr lang="en-US" alt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endParaRPr lang="en-US" alt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defTabSz="685800" eaLnBrk="1" hangingPunct="1">
              <a:buNone/>
            </a:pPr>
            <a:r>
              <a:rPr sz="6665" dirty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35</Words>
  <Application>Microsoft Office PowerPoint</Application>
  <PresentationFormat>Custom</PresentationFormat>
  <Paragraphs>9</Paragraphs>
  <Slides>7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1_Office Theme</vt:lpstr>
      <vt:lpstr>Office 主题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4</cp:revision>
  <dcterms:created xsi:type="dcterms:W3CDTF">2021-01-19T01:41:39Z</dcterms:created>
  <dcterms:modified xsi:type="dcterms:W3CDTF">2021-03-21T17:57:18Z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