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4"/>
  </p:notesMasterIdLst>
  <p:sldIdLst>
    <p:sldId id="257" r:id="rId3"/>
    <p:sldId id="276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32" d="100"/>
          <a:sy n="32" d="100"/>
        </p:scale>
        <p:origin x="-378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3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73555" y="932180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 thuộc 6 dòng thơ cuối</a:t>
            </a: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7285" y="2278380"/>
            <a:ext cx="4799965" cy="341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717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2140976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Nắng</a:t>
            </a:r>
            <a:endParaRPr lang="en-US" sz="72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Content Placeholder 6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415" y="852805"/>
            <a:ext cx="8463280" cy="526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8994" y="-29498"/>
            <a:ext cx="12250994" cy="6887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dirty="0" smtClean="0">
                <a:solidFill>
                  <a:srgbClr val="FFFFFF"/>
                </a:solidFill>
                <a:latin typeface="Calibri" panose="020F0502020204030204" charset="0"/>
              </a:rPr>
              <a:t>C</a:t>
            </a: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-150147" y="-73947"/>
            <a:ext cx="12250994" cy="6887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dirty="0" smtClean="0">
                <a:solidFill>
                  <a:srgbClr val="FFFFFF"/>
                </a:solidFill>
                <a:latin typeface="Calibri" panose="020F0502020204030204" charset="0"/>
              </a:rPr>
              <a:t>C</a:t>
            </a: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5813425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0" name="Straight Connector 139"/>
          <p:cNvCxnSpPr/>
          <p:nvPr/>
        </p:nvCxnSpPr>
        <p:spPr>
          <a:xfrm flipH="1">
            <a:off x="6143625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Straight Connector 140"/>
          <p:cNvCxnSpPr/>
          <p:nvPr/>
        </p:nvCxnSpPr>
        <p:spPr>
          <a:xfrm flipH="1">
            <a:off x="9671050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2" name="Straight Connector 141"/>
          <p:cNvCxnSpPr/>
          <p:nvPr/>
        </p:nvCxnSpPr>
        <p:spPr>
          <a:xfrm flipH="1">
            <a:off x="3590925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3" name="Straight Connector 142"/>
          <p:cNvCxnSpPr/>
          <p:nvPr/>
        </p:nvCxnSpPr>
        <p:spPr>
          <a:xfrm flipH="1">
            <a:off x="5872163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4" name="Straight Connector 143"/>
          <p:cNvCxnSpPr/>
          <p:nvPr/>
        </p:nvCxnSpPr>
        <p:spPr>
          <a:xfrm flipH="1">
            <a:off x="9774238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5" name="Straight Connector 144"/>
          <p:cNvCxnSpPr/>
          <p:nvPr/>
        </p:nvCxnSpPr>
        <p:spPr>
          <a:xfrm flipH="1">
            <a:off x="6777038" y="5759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6" name="Straight Connector 145"/>
          <p:cNvCxnSpPr/>
          <p:nvPr/>
        </p:nvCxnSpPr>
        <p:spPr>
          <a:xfrm flipH="1">
            <a:off x="6246813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7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  <p:cxnSp>
        <p:nvCxnSpPr>
          <p:cNvPr id="148" name="Straight Connector 147"/>
          <p:cNvCxnSpPr/>
          <p:nvPr/>
        </p:nvCxnSpPr>
        <p:spPr>
          <a:xfrm flipH="1">
            <a:off x="624713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9" name="Straight Connector 148"/>
          <p:cNvCxnSpPr/>
          <p:nvPr/>
        </p:nvCxnSpPr>
        <p:spPr>
          <a:xfrm flipH="1">
            <a:off x="635000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0" name="Straight Connector 149"/>
          <p:cNvCxnSpPr/>
          <p:nvPr/>
        </p:nvCxnSpPr>
        <p:spPr>
          <a:xfrm flipH="1">
            <a:off x="677735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1" name="Straight Connector 150"/>
          <p:cNvCxnSpPr/>
          <p:nvPr/>
        </p:nvCxnSpPr>
        <p:spPr>
          <a:xfrm flipH="1">
            <a:off x="685990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2" name="Straight Connector 151"/>
          <p:cNvCxnSpPr/>
          <p:nvPr/>
        </p:nvCxnSpPr>
        <p:spPr>
          <a:xfrm flipH="1">
            <a:off x="6143625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" name="Straight Connector 152"/>
          <p:cNvCxnSpPr/>
          <p:nvPr/>
        </p:nvCxnSpPr>
        <p:spPr>
          <a:xfrm flipH="1">
            <a:off x="6247130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4" name="Straight Connector 153"/>
          <p:cNvCxnSpPr/>
          <p:nvPr/>
        </p:nvCxnSpPr>
        <p:spPr>
          <a:xfrm flipH="1">
            <a:off x="6350000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5" name="Straight Connector 154"/>
          <p:cNvCxnSpPr/>
          <p:nvPr/>
        </p:nvCxnSpPr>
        <p:spPr>
          <a:xfrm flipH="1">
            <a:off x="6453505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Straight Connector 155"/>
          <p:cNvCxnSpPr/>
          <p:nvPr/>
        </p:nvCxnSpPr>
        <p:spPr>
          <a:xfrm flipH="1">
            <a:off x="677735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7" name="Straight Connector 156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8" name="Straight Connector 157"/>
          <p:cNvCxnSpPr/>
          <p:nvPr/>
        </p:nvCxnSpPr>
        <p:spPr>
          <a:xfrm flipH="1">
            <a:off x="624713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9" name="Straight Connector 158"/>
          <p:cNvCxnSpPr/>
          <p:nvPr/>
        </p:nvCxnSpPr>
        <p:spPr>
          <a:xfrm flipH="1">
            <a:off x="635000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Straight Connector 159"/>
          <p:cNvCxnSpPr/>
          <p:nvPr/>
        </p:nvCxnSpPr>
        <p:spPr>
          <a:xfrm flipH="1">
            <a:off x="6143625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1" name="Straight Connector 160"/>
          <p:cNvCxnSpPr/>
          <p:nvPr/>
        </p:nvCxnSpPr>
        <p:spPr>
          <a:xfrm flipH="1">
            <a:off x="6247130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2" name="Straight Connector 161"/>
          <p:cNvCxnSpPr/>
          <p:nvPr/>
        </p:nvCxnSpPr>
        <p:spPr>
          <a:xfrm flipH="1">
            <a:off x="5937250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3" name="Straight Connector 162"/>
          <p:cNvCxnSpPr/>
          <p:nvPr/>
        </p:nvCxnSpPr>
        <p:spPr>
          <a:xfrm flipH="1">
            <a:off x="6078855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4" name="Straight Connector 163"/>
          <p:cNvCxnSpPr/>
          <p:nvPr/>
        </p:nvCxnSpPr>
        <p:spPr>
          <a:xfrm flipH="1">
            <a:off x="6143625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5" name="Straight Connector 164"/>
          <p:cNvCxnSpPr/>
          <p:nvPr/>
        </p:nvCxnSpPr>
        <p:spPr>
          <a:xfrm flipH="1">
            <a:off x="6247130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6" name="Straight Connector 165"/>
          <p:cNvCxnSpPr/>
          <p:nvPr/>
        </p:nvCxnSpPr>
        <p:spPr>
          <a:xfrm flipH="1">
            <a:off x="624713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7" name="Straight Connector 166"/>
          <p:cNvCxnSpPr/>
          <p:nvPr/>
        </p:nvCxnSpPr>
        <p:spPr>
          <a:xfrm flipH="1">
            <a:off x="635000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8" name="Straight Connector 167"/>
          <p:cNvCxnSpPr/>
          <p:nvPr/>
        </p:nvCxnSpPr>
        <p:spPr>
          <a:xfrm flipH="1">
            <a:off x="5965825" y="52101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9" name="Straight Connector 168"/>
          <p:cNvCxnSpPr/>
          <p:nvPr/>
        </p:nvCxnSpPr>
        <p:spPr>
          <a:xfrm flipH="1">
            <a:off x="6296025" y="55387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0" name="Straight Connector 169"/>
          <p:cNvCxnSpPr/>
          <p:nvPr/>
        </p:nvCxnSpPr>
        <p:spPr>
          <a:xfrm flipH="1">
            <a:off x="9823450" y="63627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1" name="Straight Connector 170"/>
          <p:cNvCxnSpPr/>
          <p:nvPr/>
        </p:nvCxnSpPr>
        <p:spPr>
          <a:xfrm flipH="1">
            <a:off x="3743325" y="63627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2" name="Straight Connector 171"/>
          <p:cNvCxnSpPr/>
          <p:nvPr/>
        </p:nvCxnSpPr>
        <p:spPr>
          <a:xfrm flipH="1">
            <a:off x="6024563" y="52101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3" name="Straight Connector 172"/>
          <p:cNvCxnSpPr/>
          <p:nvPr/>
        </p:nvCxnSpPr>
        <p:spPr>
          <a:xfrm flipH="1">
            <a:off x="9926638" y="63627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" name="Straight Connector 173"/>
          <p:cNvCxnSpPr/>
          <p:nvPr/>
        </p:nvCxnSpPr>
        <p:spPr>
          <a:xfrm flipH="1">
            <a:off x="6929438" y="59118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5" name="Straight Connector 174"/>
          <p:cNvCxnSpPr/>
          <p:nvPr/>
        </p:nvCxnSpPr>
        <p:spPr>
          <a:xfrm flipH="1">
            <a:off x="6399213" y="55387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6" name="Picture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65" y="152400"/>
            <a:ext cx="7706360" cy="6661150"/>
          </a:xfrm>
          <a:prstGeom prst="rect">
            <a:avLst/>
          </a:prstGeom>
        </p:spPr>
      </p:pic>
      <p:cxnSp>
        <p:nvCxnSpPr>
          <p:cNvPr id="177" name="Straight Connector 176"/>
          <p:cNvCxnSpPr/>
          <p:nvPr/>
        </p:nvCxnSpPr>
        <p:spPr>
          <a:xfrm flipH="1">
            <a:off x="6399530" y="8934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8" name="Straight Connector 177"/>
          <p:cNvCxnSpPr/>
          <p:nvPr/>
        </p:nvCxnSpPr>
        <p:spPr>
          <a:xfrm flipH="1">
            <a:off x="6502400" y="8934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9" name="Straight Connector 178"/>
          <p:cNvCxnSpPr/>
          <p:nvPr/>
        </p:nvCxnSpPr>
        <p:spPr>
          <a:xfrm flipH="1">
            <a:off x="6929755" y="13442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Straight Connector 179"/>
          <p:cNvCxnSpPr/>
          <p:nvPr/>
        </p:nvCxnSpPr>
        <p:spPr>
          <a:xfrm flipH="1">
            <a:off x="7012305" y="13442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Straight Connector 180"/>
          <p:cNvCxnSpPr/>
          <p:nvPr/>
        </p:nvCxnSpPr>
        <p:spPr>
          <a:xfrm flipH="1">
            <a:off x="6296025" y="17951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Straight Connector 181"/>
          <p:cNvCxnSpPr/>
          <p:nvPr/>
        </p:nvCxnSpPr>
        <p:spPr>
          <a:xfrm flipH="1">
            <a:off x="6399530" y="17951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3" name="Straight Connector 182"/>
          <p:cNvCxnSpPr/>
          <p:nvPr/>
        </p:nvCxnSpPr>
        <p:spPr>
          <a:xfrm flipH="1">
            <a:off x="6502400" y="2080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4" name="Straight Connector 183"/>
          <p:cNvCxnSpPr/>
          <p:nvPr/>
        </p:nvCxnSpPr>
        <p:spPr>
          <a:xfrm flipH="1">
            <a:off x="6605905" y="2080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5" name="Straight Connector 184"/>
          <p:cNvCxnSpPr/>
          <p:nvPr/>
        </p:nvCxnSpPr>
        <p:spPr>
          <a:xfrm flipH="1">
            <a:off x="6929755" y="2531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6" name="Straight Connector 185"/>
          <p:cNvCxnSpPr/>
          <p:nvPr/>
        </p:nvCxnSpPr>
        <p:spPr>
          <a:xfrm flipH="1">
            <a:off x="7012305" y="2531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7" name="Straight Connector 186"/>
          <p:cNvCxnSpPr/>
          <p:nvPr/>
        </p:nvCxnSpPr>
        <p:spPr>
          <a:xfrm flipH="1">
            <a:off x="6399530" y="29825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8" name="Straight Connector 187"/>
          <p:cNvCxnSpPr/>
          <p:nvPr/>
        </p:nvCxnSpPr>
        <p:spPr>
          <a:xfrm flipH="1">
            <a:off x="6502400" y="29825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9" name="Straight Connector 188"/>
          <p:cNvCxnSpPr/>
          <p:nvPr/>
        </p:nvCxnSpPr>
        <p:spPr>
          <a:xfrm flipH="1">
            <a:off x="6296025" y="34334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0" name="Straight Connector 189"/>
          <p:cNvCxnSpPr/>
          <p:nvPr/>
        </p:nvCxnSpPr>
        <p:spPr>
          <a:xfrm flipH="1">
            <a:off x="6399530" y="34334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1" name="Straight Connector 190"/>
          <p:cNvCxnSpPr/>
          <p:nvPr/>
        </p:nvCxnSpPr>
        <p:spPr>
          <a:xfrm flipH="1">
            <a:off x="6089650" y="38842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2" name="Straight Connector 191"/>
          <p:cNvCxnSpPr/>
          <p:nvPr/>
        </p:nvCxnSpPr>
        <p:spPr>
          <a:xfrm flipH="1">
            <a:off x="6231255" y="38842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3" name="Straight Connector 192"/>
          <p:cNvCxnSpPr/>
          <p:nvPr/>
        </p:nvCxnSpPr>
        <p:spPr>
          <a:xfrm flipH="1">
            <a:off x="6296025" y="42608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" name="Straight Connector 193"/>
          <p:cNvCxnSpPr/>
          <p:nvPr/>
        </p:nvCxnSpPr>
        <p:spPr>
          <a:xfrm flipH="1">
            <a:off x="6399530" y="42608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5" name="Straight Connector 194"/>
          <p:cNvCxnSpPr/>
          <p:nvPr/>
        </p:nvCxnSpPr>
        <p:spPr>
          <a:xfrm flipH="1">
            <a:off x="6399530" y="45897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6" name="Straight Connector 195"/>
          <p:cNvCxnSpPr/>
          <p:nvPr/>
        </p:nvCxnSpPr>
        <p:spPr>
          <a:xfrm flipH="1">
            <a:off x="6502400" y="45897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58994" y="-29497"/>
            <a:ext cx="12250994" cy="6887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dirty="0" smtClean="0">
                <a:solidFill>
                  <a:srgbClr val="FFFFFF"/>
                </a:solidFill>
                <a:latin typeface="Calibri" panose="020F0502020204030204" charset="0"/>
              </a:rPr>
              <a:t>C</a:t>
            </a: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392154" y="-795594"/>
            <a:ext cx="12777788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Rectangle 72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9" name="TextBox 2"/>
          <p:cNvSpPr txBox="1"/>
          <p:nvPr/>
        </p:nvSpPr>
        <p:spPr>
          <a:xfrm>
            <a:off x="1289685" y="200977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Nắng đã giúp ai làm gì, em hãy nói tiếp</a:t>
            </a:r>
          </a:p>
        </p:txBody>
      </p:sp>
      <p:sp>
        <p:nvSpPr>
          <p:cNvPr id="80" name="TextBox 2"/>
          <p:cNvSpPr txBox="1"/>
          <p:nvPr/>
        </p:nvSpPr>
        <p:spPr>
          <a:xfrm>
            <a:off x="1314450" y="282384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mẹ hong khô thóc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89685" y="3732530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ông nhặt cỏ</a:t>
            </a:r>
          </a:p>
        </p:txBody>
      </p:sp>
      <p:sp>
        <p:nvSpPr>
          <p:cNvPr id="82" name="TextBox 2"/>
          <p:cNvSpPr txBox="1"/>
          <p:nvPr/>
        </p:nvSpPr>
        <p:spPr>
          <a:xfrm>
            <a:off x="1289685" y="460946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bà sâu 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  <p:bldP spid="75" grpId="0" bldLvl="0" animBg="1"/>
      <p:bldP spid="76" grpId="0" bldLvl="0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Tìm những câu cho thấy nắng rất nhanh nhẹn?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trải vàng, chạy nhanh, thoắt, xuyên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01165" y="2098675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 thấy nắng giống ai</a:t>
            </a: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</Words>
  <Application>Microsoft Office PowerPoint</Application>
  <PresentationFormat>Custom</PresentationFormat>
  <Paragraphs>17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4</cp:revision>
  <dcterms:created xsi:type="dcterms:W3CDTF">2021-01-19T02:08:56Z</dcterms:created>
  <dcterms:modified xsi:type="dcterms:W3CDTF">2021-03-21T17:39:47Z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