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8" r:id="rId4"/>
    <p:sldId id="264" r:id="rId5"/>
    <p:sldId id="266" r:id="rId6"/>
    <p:sldId id="276" r:id="rId7"/>
    <p:sldId id="274" r:id="rId8"/>
    <p:sldId id="273" r:id="rId9"/>
    <p:sldId id="275" r:id="rId10"/>
    <p:sldId id="268" r:id="rId11"/>
    <p:sldId id="269" r:id="rId12"/>
    <p:sldId id="270" r:id="rId13"/>
    <p:sldId id="271" r:id="rId14"/>
    <p:sldId id="277" r:id="rId15"/>
    <p:sldId id="27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8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3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6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8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13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3/22/2021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tập đọc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32100" y="307975"/>
            <a:ext cx="7035165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Huệ trả lời thế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94865" y="2305050"/>
            <a:ext cx="8816975" cy="17024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Đây không phải hộp rỗng đâu ạ. Cháu đã gửi rất nhiều nụ hôn vào đó đến đầy ắp mới thôi.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35965"/>
            <a:ext cx="9729470" cy="2739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78735" y="636270"/>
            <a:ext cx="7035165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Thay câu cháu ngoan quá bằng lời cảm ơn của bà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04975" y="2183765"/>
            <a:ext cx="8902065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Bà cảm ơn cháu rất nhiều vì món quà ý nghĩa.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199" y="2921000"/>
            <a:ext cx="7122695" cy="86177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LẠI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0402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0"/>
            <a:ext cx="12192000" cy="6857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41" y="0"/>
            <a:ext cx="7905750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059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altLang="en-US" sz="6400" b="1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199" y="2921000"/>
            <a:ext cx="7122695" cy="110799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 quà quý nhất</a:t>
            </a:r>
            <a:endParaRPr lang="en-US" altLang="en-US" sz="6400" b="1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0"/>
            <a:ext cx="12192000" cy="6857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41" y="0"/>
            <a:ext cx="7905750" cy="6857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503054" y="1146220"/>
            <a:ext cx="991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60671" y="1929684"/>
            <a:ext cx="11999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00092" y="3073760"/>
            <a:ext cx="61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95941" y="3428682"/>
            <a:ext cx="7450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49874" y="3455185"/>
            <a:ext cx="7450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1885" y="3826525"/>
            <a:ext cx="1199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0714" y="4223623"/>
            <a:ext cx="9916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0"/>
            <a:ext cx="12192000" cy="6857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41" y="0"/>
            <a:ext cx="7905750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546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199" y="2921000"/>
            <a:ext cx="7122695" cy="86177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NGHỈ GIẢI LAO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15371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0"/>
            <a:ext cx="12192000" cy="6857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41" y="0"/>
            <a:ext cx="7905750" cy="6857365"/>
          </a:xfrm>
          <a:prstGeom prst="rect">
            <a:avLst/>
          </a:prstGeom>
        </p:spPr>
      </p:pic>
      <p:sp>
        <p:nvSpPr>
          <p:cNvPr id="5" name="7-Point Star 4"/>
          <p:cNvSpPr/>
          <p:nvPr/>
        </p:nvSpPr>
        <p:spPr>
          <a:xfrm>
            <a:off x="2903711" y="806824"/>
            <a:ext cx="498395" cy="403411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2930605" y="2277036"/>
            <a:ext cx="498395" cy="403411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044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199" y="2921000"/>
            <a:ext cx="7122695" cy="110799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altLang="en-US" sz="6400" b="1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61171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295910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Khi mở hộp quà bà nói gì?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04975" y="2183765"/>
            <a:ext cx="8902065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Bà không thấy gì ở bên trong cháu à.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106</Words>
  <Application>Microsoft Office PowerPoint</Application>
  <PresentationFormat>Custom</PresentationFormat>
  <Paragraphs>21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10</cp:revision>
  <dcterms:created xsi:type="dcterms:W3CDTF">2021-01-19T01:25:56Z</dcterms:created>
  <dcterms:modified xsi:type="dcterms:W3CDTF">2021-03-21T17:32:58Z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