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4" r:id="rId4"/>
    <p:sldId id="281" r:id="rId5"/>
    <p:sldId id="282" r:id="rId6"/>
    <p:sldId id="275" r:id="rId7"/>
    <p:sldId id="283" r:id="rId8"/>
    <p:sldId id="278" r:id="rId9"/>
    <p:sldId id="286" r:id="rId10"/>
    <p:sldId id="287" r:id="rId11"/>
    <p:sldId id="276" r:id="rId12"/>
    <p:sldId id="284" r:id="rId13"/>
    <p:sldId id="285" r:id="rId14"/>
    <p:sldId id="280" r:id="rId15"/>
    <p:sldId id="279" r:id="rId16"/>
    <p:sldId id="277" r:id="rId17"/>
    <p:sldId id="288" r:id="rId18"/>
    <p:sldId id="264" r:id="rId19"/>
    <p:sldId id="289" r:id="rId20"/>
    <p:sldId id="263" r:id="rId21"/>
    <p:sldId id="265" r:id="rId22"/>
    <p:sldId id="29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271776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8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DAAA-0E0D-4A1C-8A96-9CFEC61F092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7" y="-10372"/>
            <a:ext cx="9260726" cy="6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119493"/>
            <a:ext cx="9144000" cy="8612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40215" y="2132856"/>
            <a:ext cx="611616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 1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9774" y="3068960"/>
            <a:ext cx="4493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16049"/>
            <a:ext cx="9144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TIỂU HỌC ÁI MỘ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6" descr="Tổng hợp một số hình nền Powerpoint đẹp cho máy tính vanhienblog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8" descr="Tổng hợp một số hình nền Powerpoint đẹp cho máy tính vanhienblog.in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0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1320" y="2018921"/>
            <a:ext cx="2736304" cy="906023"/>
            <a:chOff x="161764" y="3800623"/>
            <a:chExt cx="2736304" cy="1080120"/>
          </a:xfrm>
        </p:grpSpPr>
        <p:sp>
          <p:nvSpPr>
            <p:cNvPr id="4" name="Flowchart: Decision 3"/>
            <p:cNvSpPr/>
            <p:nvPr/>
          </p:nvSpPr>
          <p:spPr>
            <a:xfrm>
              <a:off x="161764" y="3800623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3256" y="3997013"/>
              <a:ext cx="205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chú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chuột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92276" y="2131388"/>
            <a:ext cx="1872208" cy="763475"/>
            <a:chOff x="3042084" y="4077072"/>
            <a:chExt cx="2051720" cy="927720"/>
          </a:xfrm>
        </p:grpSpPr>
        <p:sp>
          <p:nvSpPr>
            <p:cNvPr id="6" name="Flowchart: Decision 5"/>
            <p:cNvSpPr/>
            <p:nvPr/>
          </p:nvSpPr>
          <p:spPr>
            <a:xfrm>
              <a:off x="3059832" y="4077072"/>
              <a:ext cx="2016224" cy="9277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2084" y="4231473"/>
              <a:ext cx="205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3333FF"/>
                  </a:solidFill>
                  <a:latin typeface="UTM Avo" pitchFamily="18" charset="0"/>
                </a:rPr>
                <a:t>trêu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320" y="3476236"/>
            <a:ext cx="2736304" cy="1080120"/>
            <a:chOff x="314164" y="5301208"/>
            <a:chExt cx="2736304" cy="1080120"/>
          </a:xfrm>
        </p:grpSpPr>
        <p:sp>
          <p:nvSpPr>
            <p:cNvPr id="8" name="Flowchart: Decision 7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824" y="5519276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phụng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phịu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63755" y="3520539"/>
            <a:ext cx="1865312" cy="818510"/>
            <a:chOff x="314164" y="5301208"/>
            <a:chExt cx="2736304" cy="1080120"/>
          </a:xfrm>
        </p:grpSpPr>
        <p:sp>
          <p:nvSpPr>
            <p:cNvPr id="14" name="Flowchart: Decision 13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823" y="5519277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tí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teo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16216" y="2101958"/>
            <a:ext cx="2376264" cy="874299"/>
            <a:chOff x="314164" y="5301208"/>
            <a:chExt cx="2736304" cy="1080120"/>
          </a:xfrm>
        </p:grpSpPr>
        <p:sp>
          <p:nvSpPr>
            <p:cNvPr id="17" name="Flowchart: Decision 16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824" y="5519276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ngừng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92076" y="5096418"/>
            <a:ext cx="2376264" cy="741288"/>
            <a:chOff x="314164" y="5301208"/>
            <a:chExt cx="2811584" cy="1080120"/>
          </a:xfrm>
        </p:grpSpPr>
        <p:sp>
          <p:nvSpPr>
            <p:cNvPr id="20" name="Flowchart: Decision 19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6348" y="5455537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thở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dài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0947" y="3355524"/>
            <a:ext cx="2255335" cy="1080120"/>
            <a:chOff x="314164" y="5301208"/>
            <a:chExt cx="2736304" cy="1080120"/>
          </a:xfrm>
        </p:grpSpPr>
        <p:sp>
          <p:nvSpPr>
            <p:cNvPr id="23" name="Flowchart: Decision 22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96" y="5544134"/>
              <a:ext cx="2619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dịu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dàng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28380" y="4853534"/>
            <a:ext cx="3161535" cy="984172"/>
            <a:chOff x="314164" y="5301208"/>
            <a:chExt cx="2929477" cy="1080120"/>
          </a:xfrm>
        </p:grpSpPr>
        <p:sp>
          <p:nvSpPr>
            <p:cNvPr id="26" name="Flowchart: Decision 25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241" y="5530555"/>
              <a:ext cx="2619400" cy="460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hiểu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ra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ngay</a:t>
              </a:r>
              <a:endParaRPr lang="en-US" sz="2800" dirty="0">
                <a:solidFill>
                  <a:srgbClr val="3333FF"/>
                </a:solidFill>
                <a:latin typeface="UTM Avo" pitchFamily="18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3374" y="-27384"/>
            <a:ext cx="4198586" cy="1657784"/>
          </a:xfrm>
          <a:prstGeom prst="cloudCallout">
            <a:avLst>
              <a:gd name="adj1" fmla="val 16502"/>
              <a:gd name="adj2" fmla="val 905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1520" y="116632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0528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yêu</a:t>
            </a:r>
            <a:endParaRPr lang="en-US" sz="2800" b="1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412776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nhất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lớp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nên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hôm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phụng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Ở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các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gọi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“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Tí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Teo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”.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chả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học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nữa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Ngừng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lát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thở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thêm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Ước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>
                <a:solidFill>
                  <a:srgbClr val="3333FF"/>
                </a:solidFill>
                <a:latin typeface="UTM Avo" pitchFamily="18" charset="0"/>
              </a:rPr>
              <a:t>H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ta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ai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cũng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con ạ.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Nếu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sao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bế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được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con?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nghe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hiểu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ra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ngay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dụi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đầu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vào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lòng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thích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của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endParaRPr lang="en-US" sz="2600" dirty="0">
              <a:solidFill>
                <a:srgbClr val="3333FF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966" y="2852936"/>
            <a:ext cx="8964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nhất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lớp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UTM Avo" pitchFamily="18" charset="0"/>
              </a:rPr>
              <a:t>/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nên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endParaRPr lang="en-US" sz="2600" dirty="0">
              <a:solidFill>
                <a:srgbClr val="3333FF"/>
              </a:solidFill>
              <a:latin typeface="UTM Avo" pitchFamily="18" charset="0"/>
            </a:endParaRPr>
          </a:p>
          <a:p>
            <a:pPr algn="just"/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Nếu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UTM Avo" pitchFamily="18" charset="0"/>
              </a:rPr>
              <a:t>/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sao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bế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được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con?</a:t>
            </a:r>
          </a:p>
          <a:p>
            <a:pPr algn="just"/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endParaRPr lang="en-US" sz="2600" dirty="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3374" y="-27384"/>
            <a:ext cx="4198586" cy="1657784"/>
          </a:xfrm>
          <a:prstGeom prst="cloudCallout">
            <a:avLst>
              <a:gd name="adj1" fmla="val 16502"/>
              <a:gd name="adj2" fmla="val 905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9776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0528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yêu</a:t>
            </a:r>
            <a:endParaRPr lang="en-US" sz="2800" b="1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412776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nhất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lớp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nên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hôm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phụng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Ở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các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gọi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“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Tí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Teo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”.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chả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học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nữa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Ngừng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lát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thở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thêm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Ước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>
                <a:solidFill>
                  <a:srgbClr val="3333FF"/>
                </a:solidFill>
                <a:latin typeface="UTM Avo" pitchFamily="18" charset="0"/>
              </a:rPr>
              <a:t>H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ta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ai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cũng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con ạ.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Nếu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sao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bế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được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con?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nghe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hiểu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ra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ngay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dụi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đầu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vào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lòng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thích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của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endParaRPr lang="en-US" sz="2600" dirty="0">
              <a:solidFill>
                <a:srgbClr val="3333FF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" y="404664"/>
            <a:ext cx="9217024" cy="58719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63688" y="2996952"/>
            <a:ext cx="62138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 GIẢI LAO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0528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yêu</a:t>
            </a:r>
            <a:endParaRPr lang="en-US" sz="2800" b="1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412776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nhất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lớp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nên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hôm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phụng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Ở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các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gọi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“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Tí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Teo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”.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chả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học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nữa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Ngừng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lát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thở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thêm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Ước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>
                <a:solidFill>
                  <a:srgbClr val="3333FF"/>
                </a:solidFill>
                <a:latin typeface="UTM Avo" pitchFamily="18" charset="0"/>
              </a:rPr>
              <a:t>H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ta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ai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cũng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con ạ.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Nếu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sao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bế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được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con?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nghe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hiểu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ra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ngay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dụi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đầu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vào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lòng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thích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của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endParaRPr lang="en-US" sz="2600" dirty="0">
              <a:solidFill>
                <a:srgbClr val="3333FF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0528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yêu</a:t>
            </a:r>
            <a:endParaRPr lang="en-US" sz="2800" b="1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412776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nhất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lớp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nên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hôm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phụng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Ở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các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gọi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“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Tí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Teo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”.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chả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học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nữa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smtClean="0"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Ngừng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lát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thở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dài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thêm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Ước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gì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dịu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dàng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 - </a:t>
            </a:r>
            <a:r>
              <a:rPr lang="en-US" sz="2600" dirty="0" err="1">
                <a:solidFill>
                  <a:srgbClr val="008000"/>
                </a:solidFill>
                <a:latin typeface="UTM Avo" pitchFamily="18" charset="0"/>
              </a:rPr>
              <a:t>H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ọ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nhà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ta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ai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cũng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, con ạ.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Nếu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làm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sao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bế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UTM Avo" pitchFamily="18" charset="0"/>
              </a:rPr>
              <a:t>được</a:t>
            </a:r>
            <a:r>
              <a:rPr lang="en-US" sz="2600" dirty="0" smtClean="0">
                <a:solidFill>
                  <a:srgbClr val="008000"/>
                </a:solidFill>
                <a:latin typeface="UTM Avo" pitchFamily="18" charset="0"/>
              </a:rPr>
              <a:t> con?</a:t>
            </a:r>
          </a:p>
          <a:p>
            <a:pPr algn="just"/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smtClean="0"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nghe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hiểu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ra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ngay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Nó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dụi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đầu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vào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lòng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thích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của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hơn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UTM Avo" pitchFamily="18" charset="0"/>
              </a:rPr>
              <a:t>.</a:t>
            </a:r>
          </a:p>
          <a:p>
            <a:pPr algn="just"/>
            <a:endParaRPr lang="en-US" sz="2600" dirty="0">
              <a:latin typeface="UTM Avo" pitchFamily="18" charset="0"/>
            </a:endParaRPr>
          </a:p>
        </p:txBody>
      </p:sp>
      <p:sp>
        <p:nvSpPr>
          <p:cNvPr id="5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30164" y="1412776"/>
            <a:ext cx="390525" cy="514350"/>
          </a:xfrm>
          <a:prstGeom prst="star6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6211" y="3068960"/>
            <a:ext cx="390525" cy="514350"/>
          </a:xfrm>
          <a:prstGeom prst="star6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2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0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030" y="4998612"/>
            <a:ext cx="390525" cy="514350"/>
          </a:xfrm>
          <a:prstGeom prst="star6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3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67744" y="2420888"/>
            <a:ext cx="4198586" cy="1657784"/>
          </a:xfrm>
          <a:prstGeom prst="cloudCallout">
            <a:avLst>
              <a:gd name="adj1" fmla="val 16502"/>
              <a:gd name="adj2" fmla="val 905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2564904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156" y="2690917"/>
            <a:ext cx="4139952" cy="955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56" y="2690917"/>
            <a:ext cx="413995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1)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tí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teo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10444" y="2690917"/>
            <a:ext cx="3866012" cy="955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536" y="2906941"/>
            <a:ext cx="26277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......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156" y="4635133"/>
            <a:ext cx="4139952" cy="10002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94192" y="4635133"/>
            <a:ext cx="3779912" cy="10002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56" y="4707141"/>
            <a:ext cx="413995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4)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.....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7172" y="4635133"/>
            <a:ext cx="377991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3)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: “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con to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....”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50726" y="3027741"/>
            <a:ext cx="365290" cy="3443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595680" y="3843045"/>
            <a:ext cx="512824" cy="1368152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4350726" y="4966445"/>
            <a:ext cx="365290" cy="3443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1466781"/>
            <a:ext cx="864096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1. 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3" grpId="0" animBg="1"/>
      <p:bldP spid="17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38789"/>
            <a:ext cx="864096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1. 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156" y="2765246"/>
            <a:ext cx="4139952" cy="955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56" y="2765246"/>
            <a:ext cx="413995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1)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tí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teo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10444" y="2765246"/>
            <a:ext cx="3866012" cy="955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536" y="2765246"/>
            <a:ext cx="379254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156" y="4709462"/>
            <a:ext cx="4139952" cy="1815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94192" y="4709461"/>
            <a:ext cx="3779912" cy="18158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56" y="4781470"/>
            <a:ext cx="4139952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4)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bế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3494" y="4709462"/>
            <a:ext cx="3779912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3)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: “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con to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bế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con?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3333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50726" y="3102070"/>
            <a:ext cx="365290" cy="3443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676456" y="3341310"/>
            <a:ext cx="432048" cy="2011274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4350726" y="5040774"/>
            <a:ext cx="365290" cy="3443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FF"/>
              </a:solidFill>
              <a:latin typeface="UTM Avo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17648" r="49366" b="32636"/>
          <a:stretch/>
        </p:blipFill>
        <p:spPr bwMode="auto">
          <a:xfrm>
            <a:off x="1259632" y="29741"/>
            <a:ext cx="6660232" cy="68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9168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1313705" y="2501607"/>
            <a:ext cx="7830295" cy="363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7668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đáng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ước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được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to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lớn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để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không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bè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Nhưng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vì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không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muốn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mà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vui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vẻ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con.</a:t>
            </a:r>
            <a:endParaRPr lang="en-US" sz="2800" dirty="0">
              <a:solidFill>
                <a:srgbClr val="3333FF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5201"/>
            <a:ext cx="1890787" cy="184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 bwMode="auto">
          <a:xfrm>
            <a:off x="539552" y="2307770"/>
            <a:ext cx="8136904" cy="43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451922" y="404664"/>
            <a:ext cx="4198586" cy="1657784"/>
          </a:xfrm>
          <a:prstGeom prst="cloudCallout">
            <a:avLst>
              <a:gd name="adj1" fmla="val 16502"/>
              <a:gd name="adj2" fmla="val 905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1834" y="615864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1706610" y="278933"/>
            <a:ext cx="5441159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CHÚC CÁC CON CHĂM NGOAN HỌC GIỎI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4760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42969" r="59151" b="28515"/>
          <a:stretch/>
        </p:blipFill>
        <p:spPr bwMode="auto">
          <a:xfrm>
            <a:off x="2125701" y="1628800"/>
            <a:ext cx="47505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3" t="40325" r="3539" b="37246"/>
          <a:stretch/>
        </p:blipFill>
        <p:spPr bwMode="auto">
          <a:xfrm>
            <a:off x="3419872" y="4558144"/>
            <a:ext cx="5069500" cy="1967199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t="40815" r="57133" b="37256"/>
          <a:stretch/>
        </p:blipFill>
        <p:spPr bwMode="auto">
          <a:xfrm>
            <a:off x="1741714" y="2264229"/>
            <a:ext cx="5119925" cy="1886857"/>
          </a:xfrm>
          <a:prstGeom prst="cloud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0" t="39489" r="3893" b="41571"/>
          <a:stretch/>
        </p:blipFill>
        <p:spPr bwMode="auto">
          <a:xfrm>
            <a:off x="34249" y="404664"/>
            <a:ext cx="4819494" cy="1656184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6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ute And Funny Frame With Landscape Cartoon Stock Vector - Illustration of  eith, ballon: 1299952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647"/>
          <a:stretch/>
        </p:blipFill>
        <p:spPr bwMode="auto">
          <a:xfrm>
            <a:off x="-33165" y="0"/>
            <a:ext cx="9177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7222" y="2865710"/>
            <a:ext cx="606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0" y="1341928"/>
            <a:ext cx="9144000" cy="42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0528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yêu</a:t>
            </a:r>
            <a:endParaRPr lang="en-US" sz="2800" b="1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412776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33FF"/>
                </a:solidFill>
                <a:latin typeface="UTM Avo" pitchFamily="18" charset="0"/>
              </a:rPr>
              <a:t> 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nhất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lớp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nên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bị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trêu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hôm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phụng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phịu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Ở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trường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các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gọi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“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Tí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Teo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”.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chả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học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nữa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Ngừng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lát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chú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thở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thêm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Ước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gì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dịu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dàng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>
                <a:solidFill>
                  <a:srgbClr val="3333FF"/>
                </a:solidFill>
                <a:latin typeface="UTM Avo" pitchFamily="18" charset="0"/>
              </a:rPr>
              <a:t>H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ọ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ta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ai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cũng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con ạ.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Nếu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to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như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voi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làm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sao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bế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được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con?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nghe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hiểu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ra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ngay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dụi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đầu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vào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lòng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,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nói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 -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Vậy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thì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thích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là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chuột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con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bé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nhỏ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của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UTM Avo" pitchFamily="18" charset="0"/>
              </a:rPr>
              <a:t>hơn</a:t>
            </a:r>
            <a:r>
              <a:rPr lang="en-US" sz="2600" dirty="0" smtClean="0">
                <a:solidFill>
                  <a:srgbClr val="3333FF"/>
                </a:solidFill>
                <a:latin typeface="UTM Avo" pitchFamily="18" charset="0"/>
              </a:rPr>
              <a:t>.</a:t>
            </a:r>
          </a:p>
          <a:p>
            <a:pPr algn="just"/>
            <a:endParaRPr lang="en-US" sz="2600" dirty="0">
              <a:solidFill>
                <a:srgbClr val="3333FF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1320" y="2018921"/>
            <a:ext cx="2736304" cy="906023"/>
            <a:chOff x="161764" y="3800623"/>
            <a:chExt cx="2736304" cy="1080120"/>
          </a:xfrm>
        </p:grpSpPr>
        <p:sp>
          <p:nvSpPr>
            <p:cNvPr id="4" name="Flowchart: Decision 3"/>
            <p:cNvSpPr/>
            <p:nvPr/>
          </p:nvSpPr>
          <p:spPr>
            <a:xfrm>
              <a:off x="161764" y="3800623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3256" y="3997013"/>
              <a:ext cx="205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chú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chuột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92276" y="2131388"/>
            <a:ext cx="1872208" cy="763475"/>
            <a:chOff x="3042084" y="4077072"/>
            <a:chExt cx="2051720" cy="927720"/>
          </a:xfrm>
        </p:grpSpPr>
        <p:sp>
          <p:nvSpPr>
            <p:cNvPr id="6" name="Flowchart: Decision 5"/>
            <p:cNvSpPr/>
            <p:nvPr/>
          </p:nvSpPr>
          <p:spPr>
            <a:xfrm>
              <a:off x="3059832" y="4077072"/>
              <a:ext cx="2016224" cy="9277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2084" y="4231473"/>
              <a:ext cx="205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3333FF"/>
                  </a:solidFill>
                  <a:latin typeface="UTM Avo" pitchFamily="18" charset="0"/>
                </a:rPr>
                <a:t>trêu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320" y="3476236"/>
            <a:ext cx="2736304" cy="1080120"/>
            <a:chOff x="314164" y="5301208"/>
            <a:chExt cx="2736304" cy="1080120"/>
          </a:xfrm>
        </p:grpSpPr>
        <p:sp>
          <p:nvSpPr>
            <p:cNvPr id="8" name="Flowchart: Decision 7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824" y="5519276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phụng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phịu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63755" y="3520539"/>
            <a:ext cx="1865312" cy="818510"/>
            <a:chOff x="314164" y="5301208"/>
            <a:chExt cx="2736304" cy="1080120"/>
          </a:xfrm>
        </p:grpSpPr>
        <p:sp>
          <p:nvSpPr>
            <p:cNvPr id="14" name="Flowchart: Decision 13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823" y="5519277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tí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teo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16216" y="2101958"/>
            <a:ext cx="2376264" cy="874299"/>
            <a:chOff x="314164" y="5301208"/>
            <a:chExt cx="2736304" cy="1080120"/>
          </a:xfrm>
        </p:grpSpPr>
        <p:sp>
          <p:nvSpPr>
            <p:cNvPr id="17" name="Flowchart: Decision 16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824" y="5519276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ngừng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92076" y="5096418"/>
            <a:ext cx="2376264" cy="741288"/>
            <a:chOff x="314164" y="5301208"/>
            <a:chExt cx="2811584" cy="1080120"/>
          </a:xfrm>
        </p:grpSpPr>
        <p:sp>
          <p:nvSpPr>
            <p:cNvPr id="20" name="Flowchart: Decision 19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6348" y="5455537"/>
              <a:ext cx="26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thở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dài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0947" y="3355524"/>
            <a:ext cx="2255335" cy="1080120"/>
            <a:chOff x="314164" y="5301208"/>
            <a:chExt cx="2736304" cy="1080120"/>
          </a:xfrm>
        </p:grpSpPr>
        <p:sp>
          <p:nvSpPr>
            <p:cNvPr id="23" name="Flowchart: Decision 22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96" y="5544134"/>
              <a:ext cx="2619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dịu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dàng</a:t>
              </a:r>
              <a:endParaRPr lang="en-US" sz="2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28380" y="4853534"/>
            <a:ext cx="3161535" cy="984172"/>
            <a:chOff x="314164" y="5301208"/>
            <a:chExt cx="2929477" cy="1080120"/>
          </a:xfrm>
        </p:grpSpPr>
        <p:sp>
          <p:nvSpPr>
            <p:cNvPr id="26" name="Flowchart: Decision 25"/>
            <p:cNvSpPr/>
            <p:nvPr/>
          </p:nvSpPr>
          <p:spPr>
            <a:xfrm>
              <a:off x="314164" y="5301208"/>
              <a:ext cx="2736304" cy="108012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241" y="5530555"/>
              <a:ext cx="2619400" cy="460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hiểu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ra</a:t>
              </a:r>
              <a:r>
                <a:rPr lang="en-US" sz="2800" dirty="0">
                  <a:solidFill>
                    <a:srgbClr val="3333FF"/>
                  </a:solidFill>
                  <a:latin typeface="UTM Avo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UTM Avo" pitchFamily="18" charset="0"/>
                </a:rPr>
                <a:t>ngay</a:t>
              </a:r>
              <a:endParaRPr lang="en-US" sz="2800" dirty="0">
                <a:solidFill>
                  <a:srgbClr val="3333FF"/>
                </a:solidFill>
                <a:latin typeface="UTM Avo" pitchFamily="18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32352" r="18736" b="43963"/>
          <a:stretch/>
        </p:blipFill>
        <p:spPr bwMode="auto">
          <a:xfrm>
            <a:off x="5868144" y="4615"/>
            <a:ext cx="3275856" cy="15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3374" y="-27384"/>
            <a:ext cx="4198586" cy="1657784"/>
          </a:xfrm>
          <a:prstGeom prst="cloudCallout">
            <a:avLst>
              <a:gd name="adj1" fmla="val 16502"/>
              <a:gd name="adj2" fmla="val 905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1520" y="116632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ụng phịu vì bị cắt tóc, bé gái má bánh bao gây số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/>
          <a:stretch/>
        </p:blipFill>
        <p:spPr bwMode="auto">
          <a:xfrm>
            <a:off x="2627784" y="1124744"/>
            <a:ext cx="3632779" cy="42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0380" y="5471007"/>
            <a:ext cx="26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3333FF"/>
                </a:solidFill>
                <a:latin typeface="UTM Avo" pitchFamily="18" charset="0"/>
              </a:rPr>
              <a:t>phụng</a:t>
            </a:r>
            <a:r>
              <a:rPr lang="en-US" sz="3200" b="1" dirty="0">
                <a:solidFill>
                  <a:srgbClr val="3333FF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UTM Avo" pitchFamily="18" charset="0"/>
              </a:rPr>
              <a:t>phịu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979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47</cp:revision>
  <dcterms:created xsi:type="dcterms:W3CDTF">2021-03-18T05:55:37Z</dcterms:created>
  <dcterms:modified xsi:type="dcterms:W3CDTF">2021-03-21T17:12:23Z</dcterms:modified>
</cp:coreProperties>
</file>