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9" r:id="rId4"/>
    <p:sldId id="26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39" d="100"/>
          <a:sy n="39" d="100"/>
        </p:scale>
        <p:origin x="-1350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9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82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  <a:t>3/22/2021</a:t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  <a:t>‹#›</a:t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kể chuyện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7" y="477791"/>
            <a:ext cx="3635440" cy="2737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77" y="443229"/>
            <a:ext cx="3296292" cy="2851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721" y="427329"/>
            <a:ext cx="3530105" cy="281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98" y="3824036"/>
            <a:ext cx="3635438" cy="293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721" y="3799322"/>
            <a:ext cx="3585995" cy="2869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077" y="3831732"/>
            <a:ext cx="3437317" cy="28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30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bé quàng khăn đỏ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7" y="477791"/>
            <a:ext cx="3635440" cy="2737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77" y="443229"/>
            <a:ext cx="3296292" cy="2851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721" y="427329"/>
            <a:ext cx="3530105" cy="2817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98" y="3824036"/>
            <a:ext cx="3635438" cy="293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721" y="3799322"/>
            <a:ext cx="3585995" cy="2869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077" y="3831732"/>
            <a:ext cx="3437317" cy="28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66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316" y="328474"/>
            <a:ext cx="7136130" cy="5372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90" y="443230"/>
            <a:ext cx="6708775" cy="580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10" y="448945"/>
            <a:ext cx="6769100" cy="5401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270" y="183515"/>
            <a:ext cx="7399020" cy="59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95" y="387350"/>
            <a:ext cx="6995795" cy="5840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15" y="546735"/>
            <a:ext cx="6702425" cy="5363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</Words>
  <Application>Microsoft Office PowerPoint</Application>
  <PresentationFormat>Custom</PresentationFormat>
  <Paragraphs>3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5</cp:revision>
  <dcterms:created xsi:type="dcterms:W3CDTF">2021-01-19T02:25:48Z</dcterms:created>
  <dcterms:modified xsi:type="dcterms:W3CDTF">2021-03-21T17:45:51Z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