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9"/>
  </p:notesMasterIdLst>
  <p:sldIdLst>
    <p:sldId id="257" r:id="rId3"/>
    <p:sldId id="274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>
        <p:scale>
          <a:sx n="79" d="100"/>
          <a:sy n="79" d="100"/>
        </p:scale>
        <p:origin x="-34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83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Calibri" panose="020F0502020204030204" charset="0"/>
              </a:rPr>
              <a:t>1</a:t>
            </a:fld>
            <a:endParaRPr lang="en-US" sz="1200" dirty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3/22/2021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3/22/2021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3/22/2021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3/22/2021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3/22/2021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3/22/2021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3/22/2021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3/22/2021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3/22/2021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3/22/2021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3/22/2021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fld id="{BB962C8B-B14F-4D97-AF65-F5344CB8AC3E}" type="datetimeFigureOut">
              <a:rPr lang="en-US" altLang="x-none" dirty="0"/>
              <a:t>3/22/2021</a:t>
            </a:fld>
            <a:endParaRPr lang="en-US" altLang="x-none" dirty="0">
              <a:latin typeface=".VnAvant" panose="020B7200000000000000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lang="en-US" alt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x-none" dirty="0">
                <a:cs typeface="Arial" panose="020B0604020202020204" pitchFamily="34" charset="0"/>
              </a:rPr>
              <a:t>‹#›</a:t>
            </a:fld>
            <a:endParaRPr lang="en-US" altLang="x-none" dirty="0">
              <a:latin typeface=".VnAvant" panose="020B7200000000000000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lvl="0" eaLnBrk="1" hangingPunct="1">
              <a:buNone/>
            </a:pPr>
            <a:fld id="{BB962C8B-B14F-4D97-AF65-F5344CB8AC3E}" type="datetimeFigureOut">
              <a:rPr lang="en-US" altLang="x-none" dirty="0"/>
              <a:t>3/22/2021</a:t>
            </a:fld>
            <a:endParaRPr lang="en-US" altLang="x-none" dirty="0">
              <a:latin typeface=".VnAvant" panose="020B7200000000000000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lvl="0" eaLnBrk="1" hangingPunct="1">
              <a:buNone/>
            </a:pPr>
            <a:endParaRPr lang="en-US" altLang="x-non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x-none" dirty="0">
                <a:cs typeface="Arial" panose="020B0604020202020204" pitchFamily="34" charset="0"/>
              </a:rPr>
              <a:t>‹#›</a:t>
            </a:fld>
            <a:endParaRPr lang="en-US" altLang="x-none" dirty="0">
              <a:latin typeface=".VnAvant" panose="020B7200000000000000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914400" y="2131484"/>
            <a:ext cx="10363200" cy="14689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121908" tIns="60954" rIns="121908" bIns="60954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1828800" y="3886200"/>
            <a:ext cx="8534400" cy="17526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</a:ln>
        </p:spPr>
        <p:txBody>
          <a:bodyPr lIns="121908" tIns="60954" rIns="121908" bIns="60954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defTabSz="913130" eaLnBrk="1" hangingPunct="1">
              <a:buNone/>
            </a:pPr>
            <a:endParaRPr dirty="0">
              <a:solidFill>
                <a:srgbClr val="898989"/>
              </a:solidFill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-8467" y="1576917"/>
            <a:ext cx="12090400" cy="233616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913130" eaLnBrk="1" hangingPunct="1">
              <a:buNone/>
            </a:pPr>
            <a:r>
              <a:rPr sz="7200" b="1" dirty="0">
                <a:solidFill>
                  <a:srgbClr val="FF0000"/>
                </a:solidFill>
                <a:latin typeface="UTM Avo" panose="02040603050506020204"/>
              </a:rPr>
              <a:t>Chào mừng các con đến với tiết </a:t>
            </a:r>
            <a:r>
              <a:rPr lang="en-US" sz="7200" b="1" dirty="0">
                <a:solidFill>
                  <a:srgbClr val="FF0000"/>
                </a:solidFill>
                <a:latin typeface="UTM Avo" panose="02040603050506020204"/>
              </a:rPr>
              <a:t>tập chép</a:t>
            </a:r>
          </a:p>
        </p:txBody>
      </p:sp>
    </p:spTree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834" y="1219200"/>
            <a:ext cx="9070428" cy="378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4364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55495" y="307975"/>
            <a:ext cx="8200390" cy="11785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UTM Avo" panose="02040603050506020204" charset="0"/>
                <a:cs typeface="UTM Avo" panose="02040603050506020204" charset="0"/>
              </a:rPr>
              <a:t>2. Chữ nào hợp với chỗ trống: ng hay ngh?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49605" y="2147570"/>
            <a:ext cx="2872740" cy="93789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UTM Avo" panose="02040603050506020204" charset="0"/>
                <a:cs typeface="UTM Avo" panose="02040603050506020204" charset="0"/>
              </a:rPr>
              <a:t>......ừng một lát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448175" y="2147570"/>
            <a:ext cx="2296160" cy="93789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UTM Avo" panose="02040603050506020204" charset="0"/>
                <a:cs typeface="UTM Avo" panose="02040603050506020204" charset="0"/>
              </a:rPr>
              <a:t>.......e vậy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538720" y="2147570"/>
            <a:ext cx="3065780" cy="93789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UTM Avo" panose="02040603050506020204" charset="0"/>
                <a:cs typeface="UTM Avo" panose="02040603050506020204" charset="0"/>
              </a:rPr>
              <a:t>hiểu ra...........ay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794286" y="2355215"/>
            <a:ext cx="7105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ng</a:t>
            </a:r>
            <a:endParaRPr lang="en-US" sz="2800" dirty="0">
              <a:solidFill>
                <a:srgbClr val="FF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4666384" y="2355215"/>
            <a:ext cx="8909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ngh</a:t>
            </a:r>
            <a:endParaRPr lang="en-US" sz="2800" dirty="0">
              <a:solidFill>
                <a:srgbClr val="FF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9413108" y="2330920"/>
            <a:ext cx="8909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ng</a:t>
            </a:r>
            <a:endParaRPr lang="en-US" sz="2800" dirty="0">
              <a:solidFill>
                <a:srgbClr val="FF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645" y="252095"/>
            <a:ext cx="9601200" cy="54387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820" y="256540"/>
            <a:ext cx="9220200" cy="52863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71" t="27847" r="5032" b="7510"/>
          <a:stretch>
            <a:fillRect/>
          </a:stretch>
        </p:blipFill>
        <p:spPr>
          <a:xfrm>
            <a:off x="-141816" y="537633"/>
            <a:ext cx="13023849" cy="621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TextBox 9"/>
          <p:cNvSpPr txBox="1"/>
          <p:nvPr/>
        </p:nvSpPr>
        <p:spPr>
          <a:xfrm>
            <a:off x="3894667" y="3972984"/>
            <a:ext cx="5386070" cy="1116965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lstStyle/>
          <a:p>
            <a:pPr defTabSz="685800" eaLnBrk="1" hangingPunct="1">
              <a:buNone/>
            </a:pPr>
            <a:r>
              <a:rPr sz="6665" dirty="0">
                <a:solidFill>
                  <a:srgbClr val="FF0000"/>
                </a:solidFill>
                <a:latin typeface="UTM Avo" panose="02040603050506020204"/>
              </a:rPr>
              <a:t>HẸN GẶP LẠI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40</Words>
  <Application>Microsoft Office PowerPoint</Application>
  <PresentationFormat>Custom</PresentationFormat>
  <Paragraphs>10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1_Office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Administrator</cp:lastModifiedBy>
  <cp:revision>6</cp:revision>
  <dcterms:created xsi:type="dcterms:W3CDTF">2021-01-17T13:59:52Z</dcterms:created>
  <dcterms:modified xsi:type="dcterms:W3CDTF">2021-03-21T17:50:41Z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1033-11.2.0.9937</vt:lpwstr>
  </property>
</Properties>
</file>