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59" r:id="rId10"/>
    <p:sldId id="370" r:id="rId11"/>
    <p:sldId id="356" r:id="rId12"/>
    <p:sldId id="323" r:id="rId13"/>
    <p:sldId id="393" r:id="rId14"/>
    <p:sldId id="391" r:id="rId15"/>
    <p:sldId id="392" r:id="rId16"/>
    <p:sldId id="308" r:id="rId17"/>
  </p:sldIdLst>
  <p:sldSz cx="9144000" cy="5715000" type="screen16x1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.VnTifani Heavy" pitchFamily="34" charset="0"/>
      <p:regular r:id="rId29"/>
    </p:embeddedFont>
    <p:embeddedFont>
      <p:font typeface="Arial Black" pitchFamily="34" charset="0"/>
      <p:bold r:id="rId30"/>
    </p:embeddedFont>
    <p:embeddedFont>
      <p:font typeface="VNI-Thufap2" pitchFamily="2" charset="0"/>
      <p:regular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6600"/>
    <a:srgbClr val="FF7C80"/>
    <a:srgbClr val="FFCCFF"/>
    <a:srgbClr val="FF33CC"/>
    <a:srgbClr val="CCFFFF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.VnAvant" pitchFamily="34" charset="0"/>
              </a:rPr>
              <a:t>uôi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sz="1200" b="1" baseline="0" dirty="0" err="1" smtClean="0">
                <a:latin typeface="Arial" pitchFamily="34" charset="0"/>
                <a:cs typeface="Arial" pitchFamily="34" charset="0"/>
              </a:rPr>
              <a:t>ươi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4.wav"/><Relationship Id="rId18" Type="http://schemas.openxmlformats.org/officeDocument/2006/relationships/image" Target="../media/image25.gif"/><Relationship Id="rId26" Type="http://schemas.openxmlformats.org/officeDocument/2006/relationships/image" Target="../media/image33.gif"/><Relationship Id="rId3" Type="http://schemas.openxmlformats.org/officeDocument/2006/relationships/tags" Target="../tags/tag7.xml"/><Relationship Id="rId21" Type="http://schemas.openxmlformats.org/officeDocument/2006/relationships/image" Target="../media/image28.gif"/><Relationship Id="rId7" Type="http://schemas.openxmlformats.org/officeDocument/2006/relationships/tags" Target="../tags/tag11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2.gif"/><Relationship Id="rId2" Type="http://schemas.openxmlformats.org/officeDocument/2006/relationships/tags" Target="../tags/tag6.xml"/><Relationship Id="rId16" Type="http://schemas.openxmlformats.org/officeDocument/2006/relationships/audio" Target="../media/audio6.wav"/><Relationship Id="rId20" Type="http://schemas.openxmlformats.org/officeDocument/2006/relationships/image" Target="../media/image27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3.wav"/><Relationship Id="rId24" Type="http://schemas.openxmlformats.org/officeDocument/2006/relationships/image" Target="../media/image31.gif"/><Relationship Id="rId5" Type="http://schemas.openxmlformats.org/officeDocument/2006/relationships/tags" Target="../tags/tag9.xml"/><Relationship Id="rId15" Type="http://schemas.openxmlformats.org/officeDocument/2006/relationships/audio" Target="../media/audio5.wav"/><Relationship Id="rId23" Type="http://schemas.openxmlformats.org/officeDocument/2006/relationships/image" Target="../media/image30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6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4.wav"/><Relationship Id="rId18" Type="http://schemas.openxmlformats.org/officeDocument/2006/relationships/image" Target="../media/image25.gif"/><Relationship Id="rId26" Type="http://schemas.openxmlformats.org/officeDocument/2006/relationships/image" Target="../media/image33.gif"/><Relationship Id="rId3" Type="http://schemas.openxmlformats.org/officeDocument/2006/relationships/tags" Target="../tags/tag15.xml"/><Relationship Id="rId21" Type="http://schemas.openxmlformats.org/officeDocument/2006/relationships/image" Target="../media/image28.gif"/><Relationship Id="rId7" Type="http://schemas.openxmlformats.org/officeDocument/2006/relationships/tags" Target="../tags/tag19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2.gif"/><Relationship Id="rId2" Type="http://schemas.openxmlformats.org/officeDocument/2006/relationships/tags" Target="../tags/tag14.xml"/><Relationship Id="rId16" Type="http://schemas.openxmlformats.org/officeDocument/2006/relationships/audio" Target="../media/audio6.wav"/><Relationship Id="rId20" Type="http://schemas.openxmlformats.org/officeDocument/2006/relationships/image" Target="../media/image27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3.wav"/><Relationship Id="rId24" Type="http://schemas.openxmlformats.org/officeDocument/2006/relationships/image" Target="../media/image31.gif"/><Relationship Id="rId5" Type="http://schemas.openxmlformats.org/officeDocument/2006/relationships/tags" Target="../tags/tag17.xml"/><Relationship Id="rId15" Type="http://schemas.openxmlformats.org/officeDocument/2006/relationships/audio" Target="../media/audio5.wav"/><Relationship Id="rId23" Type="http://schemas.openxmlformats.org/officeDocument/2006/relationships/image" Target="../media/image30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6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9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629452"/>
            <a:ext cx="9144000" cy="0"/>
          </a:xfrm>
          <a:prstGeom prst="line">
            <a:avLst/>
          </a:prstGeom>
          <a:noFill/>
          <a:ln w="285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89988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bơi dưới suối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92891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hãt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c©y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89988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b¬i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24427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®©y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20436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®«i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19710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bay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trêi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45532" y="360318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thÝch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8514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9071" y="303910"/>
            <a:ext cx="350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46" y="1480443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a. c¸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745" y="2997178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chim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743" y="4513912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c. c¸ vµ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chim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25262" y="1444158"/>
            <a:ext cx="4688106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®i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ch¬i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0739" y="2997177"/>
            <a:ext cx="4702629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b¬i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dưíi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suèi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3485" y="4513893"/>
            <a:ext cx="4702629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ay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trªn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trêi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8" name="Straight Arrow Connector 7"/>
          <p:cNvCxnSpPr>
            <a:stCxn id="3" idx="3"/>
            <a:endCxn id="14" idx="1"/>
          </p:cNvCxnSpPr>
          <p:nvPr/>
        </p:nvCxnSpPr>
        <p:spPr>
          <a:xfrm>
            <a:off x="2743203" y="1821529"/>
            <a:ext cx="1567536" cy="1516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743202" y="3338264"/>
            <a:ext cx="1560283" cy="15167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</p:cNvCxnSpPr>
          <p:nvPr/>
        </p:nvCxnSpPr>
        <p:spPr>
          <a:xfrm flipV="1">
            <a:off x="2743200" y="1785243"/>
            <a:ext cx="1560285" cy="30697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78" y="1323294"/>
            <a:ext cx="81153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ổi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771577"/>
            <a:ext cx="2895600" cy="724378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xui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khiến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52675" y="1813719"/>
            <a:ext cx="2895600" cy="670780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nu«i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mực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236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ư¬i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55850" y="320807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bưëi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b¬i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20807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khung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cöa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9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7" y="1553025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103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u«i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ư¬i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103: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7409" y="3814627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dßng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uèi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870" y="1361614"/>
            <a:ext cx="34290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2572" y="4106713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ëi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103: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278" y="1245500"/>
            <a:ext cx="2430236" cy="28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u«i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ư¬i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14" y="2409793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buång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chuèi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3562" y="2400808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con </a:t>
            </a:r>
            <a:r>
              <a:rPr lang="en-US" sz="3200" b="1" dirty="0" err="1" smtClean="0">
                <a:latin typeface=".VnAvant" pitchFamily="34" charset="0"/>
              </a:rPr>
              <a:t>muçi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7401" y="2406907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t</a:t>
            </a:r>
            <a:r>
              <a:rPr lang="en-US" sz="3200" b="1" dirty="0" err="1" smtClean="0">
                <a:latin typeface=".VnAvant" pitchFamily="34" charset="0"/>
              </a:rPr>
              <a:t>­¬</a:t>
            </a:r>
            <a:r>
              <a:rPr lang="en-US" sz="3200" b="1" dirty="0" err="1" smtClean="0">
                <a:latin typeface=".VnAvant" pitchFamily="34" charset="0"/>
              </a:rPr>
              <a:t>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</a:t>
            </a:r>
            <a:r>
              <a:rPr lang="en-US" sz="3200" b="1" dirty="0" err="1">
                <a:latin typeface=".VnAvant" pitchFamily="34" charset="0"/>
              </a:rPr>
              <a:t>ư</a:t>
            </a:r>
            <a:r>
              <a:rPr lang="en-US" sz="3200" b="1" dirty="0" err="1" smtClean="0">
                <a:latin typeface=".VnAvant" pitchFamily="34" charset="0"/>
              </a:rPr>
              <a:t>êi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097" y="5064528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</a:t>
            </a:r>
            <a:r>
              <a:rPr lang="en-US" sz="3200" b="1" dirty="0" err="1" smtClean="0">
                <a:latin typeface=".VnAvant" pitchFamily="34" charset="0"/>
              </a:rPr>
              <a:t>Üa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muèi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4408" y="5046664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cưìi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ngùa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2356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bu«ng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</a:t>
            </a:r>
            <a:r>
              <a:rPr lang="en-US" sz="3200" b="1" dirty="0" err="1">
                <a:latin typeface=".VnAvant" pitchFamily="34" charset="0"/>
              </a:rPr>
              <a:t>ư</a:t>
            </a:r>
            <a:r>
              <a:rPr lang="en-US" sz="3200" b="1" dirty="0" err="1" smtClean="0">
                <a:latin typeface=".VnAvant" pitchFamily="34" charset="0"/>
              </a:rPr>
              <a:t>íi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38" y="506678"/>
            <a:ext cx="1354761" cy="1967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067" y="695293"/>
            <a:ext cx="16383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911" y="596667"/>
            <a:ext cx="1543879" cy="175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96" y="3165570"/>
            <a:ext cx="1885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025" y="3358465"/>
            <a:ext cx="2108496" cy="1525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845" y="3223626"/>
            <a:ext cx="2189597" cy="17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u«i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2954014"/>
            <a:ext cx="313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buång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uèi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1032" y="2933206"/>
            <a:ext cx="271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con </a:t>
            </a:r>
            <a:r>
              <a:rPr lang="en-US" sz="3600" b="1" dirty="0" err="1" smtClean="0">
                <a:latin typeface=".VnAvant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uçi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7447" y="2933205"/>
            <a:ext cx="271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®</a:t>
            </a:r>
            <a:r>
              <a:rPr lang="en-US" sz="3600" b="1" dirty="0" err="1" smtClean="0">
                <a:latin typeface=".VnAvant" pitchFamily="34" charset="0"/>
              </a:rPr>
              <a:t>Üa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uèi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92" y="1058221"/>
            <a:ext cx="1354761" cy="1967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3618" y="1218706"/>
            <a:ext cx="1638300" cy="1714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593" y="1346848"/>
            <a:ext cx="1885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ư¬i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73917" y="2783283"/>
            <a:ext cx="257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c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ưêi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7091" y="2766335"/>
            <a:ext cx="320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c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ưìi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ngùa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56" y="951397"/>
            <a:ext cx="1543879" cy="1755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570" y="1080873"/>
            <a:ext cx="2108496" cy="1525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5906" y="905586"/>
            <a:ext cx="2189597" cy="1700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7152" y="2766335"/>
            <a:ext cx="320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bu«ng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ưíi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ư¬i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580" y="0"/>
            <a:ext cx="5909297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3426" y="-13455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H¹t n¾ng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630" y="638278"/>
            <a:ext cx="4325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suèi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¬i!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®©y mµ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ch­¬i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l¾m!ThÝch l¾m!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- ¤I b¹n c¸ ¬i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®«i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trêi</a:t>
            </a:r>
            <a:endParaRPr lang="en-US" sz="2400" b="1" dirty="0" smtClean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6621" y="2123261"/>
            <a:ext cx="4325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lo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¬i!</a:t>
            </a:r>
          </a:p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suèi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trêi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ch¬i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l¾m!ThÝch l¾m!</a:t>
            </a:r>
          </a:p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ch­¬i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0058" y="4830683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Thảo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94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70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23&quot;/&gt;&lt;/object&gt;&lt;object type=&quot;3&quot; unique_id=&quot;10016&quot;&gt;&lt;property id=&quot;20148&quot; value=&quot;5&quot;/&gt;&lt;property id=&quot;20300&quot; value=&quot;Slide 13&quot;/&gt;&lt;property id=&quot;20307&quot; value=&quot;393&quot;/&gt;&lt;/object&gt;&lt;object type=&quot;3&quot; unique_id=&quot;10017&quot;&gt;&lt;property id=&quot;20148&quot; value=&quot;5&quot;/&gt;&lt;property id=&quot;20300&quot; value=&quot;Slide 14&quot;/&gt;&lt;property id=&quot;20307&quot; value=&quot;391&quot;/&gt;&lt;/object&gt;&lt;object type=&quot;3&quot; unique_id=&quot;10018&quot;&gt;&lt;property id=&quot;20148&quot; value=&quot;5&quot;/&gt;&lt;property id=&quot;20300&quot; value=&quot;Slide 15&quot;/&gt;&lt;property id=&quot;20307&quot; value=&quot;392&quot;/&gt;&lt;/object&gt;&lt;object type=&quot;3&quot; unique_id=&quot;10019&quot;&gt;&lt;property id=&quot;20148&quot; value=&quot;5&quot;/&gt;&lt;property id=&quot;20300&quot; value=&quot;Slide 16&quot;/&gt;&lt;property id=&quot;20307&quot; value=&quot;308&quot;/&gt;&lt;/object&gt;&lt;/object&gt;&lt;/object&gt;&lt;/database&gt;"/>
  <p:tag name="SECTOMILLISECCONVERTED" val="1"/>
  <p:tag name="ISPRING_RESOURCE_PATHS_HASH_PRESENTER" val="982c655f7c7e76cd241413f0db118020851f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474</Words>
  <Application>Microsoft Office PowerPoint</Application>
  <PresentationFormat>On-screen Show (16:10)</PresentationFormat>
  <Paragraphs>117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.VnTifani Heavy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497</cp:revision>
  <dcterms:created xsi:type="dcterms:W3CDTF">2020-02-10T09:35:50Z</dcterms:created>
  <dcterms:modified xsi:type="dcterms:W3CDTF">2021-01-19T05:07:17Z</dcterms:modified>
</cp:coreProperties>
</file>